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6"/>
  </p:notesMasterIdLst>
  <p:sldIdLst>
    <p:sldId id="476" r:id="rId2"/>
    <p:sldId id="273" r:id="rId3"/>
    <p:sldId id="274" r:id="rId4"/>
    <p:sldId id="407" r:id="rId5"/>
    <p:sldId id="275" r:id="rId6"/>
    <p:sldId id="408" r:id="rId7"/>
    <p:sldId id="276" r:id="rId8"/>
    <p:sldId id="277" r:id="rId9"/>
    <p:sldId id="278" r:id="rId10"/>
    <p:sldId id="409" r:id="rId11"/>
    <p:sldId id="279" r:id="rId12"/>
    <p:sldId id="410" r:id="rId13"/>
    <p:sldId id="376" r:id="rId14"/>
    <p:sldId id="475" r:id="rId15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CC"/>
    <a:srgbClr val="DDDDDD"/>
    <a:srgbClr val="009900"/>
    <a:srgbClr val="66FF33"/>
    <a:srgbClr val="0000FF"/>
    <a:srgbClr val="800000"/>
    <a:srgbClr val="990000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683" autoAdjust="0"/>
  </p:normalViewPr>
  <p:slideViewPr>
    <p:cSldViewPr>
      <p:cViewPr varScale="1">
        <p:scale>
          <a:sx n="120" d="100"/>
          <a:sy n="120" d="100"/>
        </p:scale>
        <p:origin x="134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56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5825">
    <iact:property name="dataType"/>
    <iact:actionData xml:id="d0">
      <inkml:trace xmlns:inkml="http://www.w3.org/2003/InkML" xml:id="stk0" contextRef="#ctx0" brushRef="#br0">18475 9266 0,'0'0'8,"0"0"0,0 0 3,0 0-4,46 0 2,4-5 1,16 1-1,12 0 1,5 4-1,0 0 1,16 0 0,13-4 0,8 4 0,16 4-1,17 9 1,13 3-1,4 1 0,-9-5 1,-8 1 0,-12-5-2,-13-8 2,4-13 0,9-20-2</inkml:trace>
    </iact:actionData>
  </iact:action>
  <iact:action type="add" startTime="85218">
    <iact:property name="dataType"/>
    <iact:actionData xml:id="d1">
      <inkml:trace xmlns:inkml="http://www.w3.org/2003/InkML" xml:id="stk1" contextRef="#ctx0" brushRef="#br0">7003 15671 0,'0'0'1,"0"0"3,62-13 4,33-3 1,37-5 1,17 0 0,-4 5 0,8 3 1,-8-3-2,-9-1 0,-16 5 1,4 3 1,5 5-3,11 0 1,9 4 0,4 0 0,5 4 1,7 0-1,5 1 0,-9-1 1,-12 4 0,0-4-1,0 0 0,0 5 1,-8-1-2,-13 4 2,8 1-1,9-5 2,4 0-3,-4 0 2,-9 1-1,5-5 1,4 0-2,4 4 2,-8 5 0,-13 3-1,8 9 2,22 4-4,3 4 3,-16 0-1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3625">
    <iact:property name="dataType"/>
    <iact:actionData xml:id="d0">
      <inkml:trace xmlns:inkml="http://www.w3.org/2003/InkML" xml:id="stk0" contextRef="#ctx0" brushRef="#br0">13076 2989 0,'0'0'2,"0"0"-1,0 0 9,0 0-1,-41 16 1,16-7-1,-8-1 1,-13 0-1,-20 9 0,-29 8 1,-42 24 0,-32 9-1,-55 9 0,-28 7 1,12-16-1,-16-8 0,20-17 1,37-17-1,25-16 0,30-16 0,28-17 1,21 0-1,16-9 1,13 1-1,12-17 0,0-8 1,25-17-1,17-17 0,16-7 0,17-26 1,8-7 0,16-1-1,25-17 0,17 1 0,0 16 3,13 9-2,-1 16-1,-4 25 0,4 16 1,5 17-1,16-8 1,8 16-2,13 1 2,20 7-1,4 9 1,5 17-1,0 7 0,4 9 0,-5 17 1,9 8 0,-12 8-1,-13 8 1,4 26-1,0 15-1,-12 9 2,-17 17 0,-37-17 0,-29 0-1,-12-8 0,-17 8-1,-12-8 2,-5 0 0,-16 0-2,0-1 1,-29 9 1,-25 9 1,-41 7-3,-41-15 2,-38-18-1,-29-24 0,-12-17 1,-8-25-1,20-33 0,21-66-1</inkml:trace>
    </iact:actionData>
  </iact:action>
  <iact:action type="add" startTime="54917">
    <iact:property name="dataType"/>
    <iact:actionData xml:id="d1">
      <inkml:trace xmlns:inkml="http://www.w3.org/2003/InkML" xml:id="stk1" contextRef="#ctx0" brushRef="#br0">7164 6806 0,'0'0'1,"0"0"2,0 0 6,0 0 0,0 0 1,41-4-1,-12 0 1,4 0-1,5 0 1,-5 0-1,-4 4 1,0 0-1,0 0 0,8 4 0,8 0 1,13 4-1,13 4 2,20 1-3,16-1 2,1 1-1,-9-1 0,-8 1 1,-12-1-1</inkml:trace>
    </iact:actionData>
  </iact:action>
  <iact:action type="add" startTime="58730">
    <iact:property name="dataType"/>
    <iact:actionData xml:id="d2">
      <inkml:trace xmlns:inkml="http://www.w3.org/2003/InkML" xml:id="stk2" contextRef="#ctx0" brushRef="#br0">5385 8251 0,'0'0'2,"0"0"1,0 0 14,0 0-15,0 0 6,0 0 1,0 0 1,0 0-1,0 0 0,0 0 1,0 0-1,0 0 0,0 0 1,0 0-1,70 8 1,-28-3-2,20-1 2,16 0-1,9 0 1,4-4-1,-8 0 2,-9-4-1,1 0 0,12 0-1,29-1 2,37 1-3</inkml:trace>
    </iact:actionData>
  </iact:action>
  <iact:action type="add" startTime="60727">
    <iact:property name="dataType"/>
    <iact:actionData xml:id="d3">
      <inkml:trace xmlns:inkml="http://www.w3.org/2003/InkML" xml:id="stk3" contextRef="#ctx0" brushRef="#br0">7102 8156 0,'0'0'9,"0"0"-2,0 0 3,0 0-1,0 0 0,0 0 1,0 0-1,0 0 0,0 0 1,0 0-1,0 0 0,0 0 1,41-21-1,-37 21 1,5 0-1,-1 0 0,0-4 0,0 0 1,5 0-1,-1 4 0,1 0 1,-1 0-1,-4 0 0,1 0 1,-1 0-1,0 0 0,0 0 1,5 0-1,-1 0 1,1 0-1,-1 0 0,1 0 1,-1 0-1,5-4 0,-1 0 0,-4 4 1,1-5-1,8 1 1,-9 0 0,5 0-1,-1 0 0,1 0 0,-1 0 1,1-1-1,-1 1 1,5 0 1,4 0-3,0 0 1,-1 0 2,5 0-2,-4 4 0,0 0 0,4 0 0,-8 0 1,4 4-1,12 0 1,21 0-2,20-4 2</inkml:trace>
    </iact:actionData>
  </iact:action>
  <iact:action type="add" startTime="61956">
    <iact:property name="dataType"/>
    <iact:actionData xml:id="d4">
      <inkml:trace xmlns:inkml="http://www.w3.org/2003/InkML" xml:id="stk4" contextRef="#ctx0" brushRef="#br0">8554 8239 0,'0'0'8,"0"0"0,0 0 2,0 0-1,0 0 1,0 0-1,0 0 0,0 0 1,0 0-1,0 0 0,-8-42 1,16 38-1,4 0 1,5 0-1,12 0 0,8 0 0,9 0 1,8-1-1,12-3 1,4-8 0,0-1-1,-3 5 1,-5-1-2,-13 9 2,1 4-1,0 4 0</inkml:trace>
    </iact:actionData>
  </iact:action>
  <iact:action type="add" startTime="67547">
    <iact:property name="dataType"/>
    <iact:actionData xml:id="d5">
      <inkml:trace xmlns:inkml="http://www.w3.org/2003/InkML" xml:id="stk5" contextRef="#ctx0" brushRef="#br0">4818 8972 0,'0'0'2</inkml:trace>
    </iact:actionData>
  </iact:action>
  <iact:action type="add" startTime="67620">
    <iact:property name="dataType"/>
    <iact:actionData xml:id="d6">
      <inkml:trace xmlns:inkml="http://www.w3.org/2003/InkML" xml:id="stk6" contextRef="#ctx0" brushRef="#br0">4135 9568 0,'0'0'6,"0"0"3,0 0 0,0 0 0,0 0 1,0 0-1,0 0 1,0 0-1,0 0 1,0 0-1,0 0 0,0 0 0,46-29 1,4 29 0,41-4-1,66-13 0,91-33 0,83-45 1</inkml:trace>
    </iact:actionData>
  </iact:action>
  <iact:action type="add" startTime="77535">
    <iact:property name="dataType"/>
    <iact:actionData xml:id="d7">
      <inkml:trace xmlns:inkml="http://www.w3.org/2003/InkML" xml:id="stk7" contextRef="#ctx0" brushRef="#br0">17180 9746 0,'0'0'2,"0"0"1,0 0 5,0 0 2,0 0-1,0 0 1,0 0-1,0 0 1,0 0-1,0 0 0,0 0 1,0 0-1,0 0 0,0 0 1,0 0-1,0 0 1,0 0-1,0 0 0,0 0 1,0 0-1,42 12 0,-30-12 1,5-4-1,-1 0 0,5 0 0,4 4 1,8 0-1,12 4 0,18 0 0,15 0 1,9 0-1,-4-4 2,-9 0 0,-16-4 0,-4-4-4,-4 0 3,16-1-1</inkml:trace>
    </iact:actionData>
  </iact:action>
  <iact:action type="add" startTime="79775">
    <iact:property name="dataType"/>
    <iact:actionData xml:id="d8">
      <inkml:trace xmlns:inkml="http://www.w3.org/2003/InkML" xml:id="stk8" contextRef="#ctx0" brushRef="#br0">15674 9659 0,'0'0'7,"0"0"8,0 0-12,0 0 7,0 0-1,0 0 1,79-13-1,-21 1 0,16-9 1,5 1-1,-4 3 1,3 5 0,21-1-1,34 5 0,32-4 0</inkml:trace>
    </iact:actionData>
  </iact:action>
  <iact:action type="add" startTime="81728">
    <iact:property name="dataType"/>
    <iact:actionData xml:id="d9">
      <inkml:trace xmlns:inkml="http://www.w3.org/2003/InkML" xml:id="stk9" contextRef="#ctx0" brushRef="#br0">18840 10164 0,'0'0'7,"0"0"10,0 0-16,0 0 9,0 0-1,0 0 1,0 0-1,0 0 1,0 0-1,0 0 0,0 0 1,0 0-1,41 0 0,-37 0 1,0 0-1,0 0 0,0 0 1,1 0-1,-1-4 0,4 0 1,0 0-1,1-1 0,-1 1 0,0 0 1,0 0 0,5 0-2,-1 0 2,1 0-1,3-1 1,1 1-1,-1 0 0,1 0 1,-1 4-1,5 0 0,0 0 1,-1 0-1,1 0 1,4 0-1,-9 0 0,5 0 1,0 0 0,0 0-1,3 0 2,5 0-2,0 0 0,0 0 0,4 0 0,5 0 1,-1 0 0,0-4-2,4 0 2,1 4-1,3-4 0,1 4 2,-1 0-3,1 0 2,-1 0 0,5-5-1,0 1 1,-1 0-1,5 0 0,-4 0 0,-1 0 0,1 0 1,-4-1-1,-1 5 1,1 0-1,-1 0 0,5 0 0,-5 0 1,-3 0 0,-1-4-2,-4 0 2,5 0 0,-5 0-2,8 0 2,5 0-1,4 0 1,4-1-1,-13 5 0,9 0 0,0 0 0,4 0 2,-9 0-3,5 0 2,4 0-1,0-4 0,0 0 1,-4 0 0,-1-4-1,1 4 0,0-1 0,0 5 0,0 0 2,4 5-2,-1-1 0,6 0 0,-1-4 1,-9 0-1,9-4 0,0 0 1,5-1-1,-5 1-1,0 4 2,-4 0 0,4 4-1,4 1 0,4-1 1,5 0-2,3-4 3,1 0-1,4 0-2,4 0 1,8 4 1,8 4-1,-8 1 0,1-5 1,-5-4-1,4 0 0,16-4 0,26-5 1</inkml:trace>
    </iact:actionData>
  </iact:action>
  <iact:action type="add" startTime="86505">
    <iact:property name="dataType"/>
    <iact:actionData xml:id="d10">
      <inkml:trace xmlns:inkml="http://www.w3.org/2003/InkML" xml:id="stk10" contextRef="#ctx0" brushRef="#br0">20652 9692 0,'0'0'2,"0"0"1,0 0 15,0 0-16,0 0 5,0 0 3,0 0-1,0 0 1,0 0-1,0 0 0,-50 37 0,25-33 1,-4 1-1,-16-1 1,-17 4-1,-21 4 0,-21 1 1,-3-5 1,8-8-3,3-8 1,14-5 1,-1-3-1,-4-5 0,0-8 0,-8-8 1,-4-9-1,8-3 1,8-9-1,13 4 0,8 0 1,12 4-1,13 9 1,12 4-1,8 4 0,5-1 1,4 1-1,4 4 0,-1 0 1,5 5-1,5-1 1,-1-4-1,8 0 0,0-9 0,9-3 1,-8 4-1,7-5 0,1 5 1,4 0-1,4-5 1,12-7-2,17-13 2,8-5 0,0 9-1,-8 9 0,0 12 1,-12 12-1,12 8 1,12 13-1,9 4 0,16 0 0,4 0 1,-4 4-1,-8 4 1,-12 5-1,-5 3 0,-4 5 1,-4 4-1,-4 4 1,-4 0-1,-13 0 0,1 0 1,-5 0-1,0-4 0,-4 0 1,-8-5 0,-4 1-2,-1-5 1,-3 1 1,0 0-1,-5 3 1,0 1-1,1 0 0,-1-1 1,1 1-1,-1 0 1,-4-1-1,-4 1 1,5 0-1,-9 0 0,0-1 1,-9 9-1,1 4 0,-4 9 1,-5 3-1,1-3 0,-1-5 1,1-4-1,-1-4 0,0-4 1,1 0-1,-5-4 0,-4 3 1,-8 9-1,-8 1 1,-5 3-2,1 0 2,-1-4-1,1-4 1,-1-8 0,-7-5-2,-14-3 2,-15-5-1,-30 0 1,-29 5-1</inkml:trace>
    </iact:actionData>
  </iact:action>
  <iact:action type="add" startTime="88386">
    <iact:property name="dataType"/>
    <iact:actionData xml:id="d11">
      <inkml:trace xmlns:inkml="http://www.w3.org/2003/InkML" xml:id="stk11" contextRef="#ctx0" brushRef="#br0">19849 9145 0,'0'0'7,"0"0"7,0-41-9,0 16 4,0-8 0,0 0 0,0 0 1,0 0 0,8 4-1,9 4 0,12-4 1,12 0 0,17 0-2,4 0 3,0 4 0,-4 9-4,-8 7 4,-17 9-4,4 13 3,-4 12-1,0 16 2,0 25-3,-4 29 2,-8 17 0,-13 4-2,-12-16 3,-12-18-2,-13-15-1,-17-9 2,-12-9-1,-16-12 1,-13-12-1,-4-12 1,-4-9-1,8-12 0,4-46 0,29-79 1</inkml:trace>
    </iact:actionData>
  </iact:action>
  <iact:action type="add" startTime="91213">
    <iact:property name="dataType"/>
    <iact:actionData xml:id="d12">
      <inkml:trace xmlns:inkml="http://www.w3.org/2003/InkML" xml:id="stk12" contextRef="#ctx0" brushRef="#br0">21732 9833 0,'0'0'7,"0"0"3,0 0-1,0 0 1,0 0-1,0 0 0,0 0 1,0 0-1,41 4 0,-16 4 1,8 0-1,8-3 0,9-1 1,-1-4-1,5-4 0,4-1 1,-4 1-1,0 0 2,-5 0-3,1 4 2,8 4-1,16 4 0,22 1 1,11-5-1,5 0 0,4 0 0,8 9 1,17 7-1,-1 1 1,1-9-1,-17-7 0,-12-1 1,-5 4-1,-3 0 1,-9-4-2</inkml:trace>
    </iact:actionData>
  </iact:action>
  <iact:action type="add" startTime="97679">
    <iact:property name="dataType"/>
    <iact:actionData xml:id="d13">
      <inkml:trace xmlns:inkml="http://www.w3.org/2003/InkML" xml:id="stk13" contextRef="#ctx0" brushRef="#br0">5737 11083 0,'0'0'1,"0"0"0,0 0 9,0 0 0,0 0-1,0 0 0,0 0 1,45-21-1,-12 17 1,13-4-1,20 0 0,17-1 0,24 9 0,21 5 2,21 3-3,13 0 2,-1-4-1,0-4 1,1-4-1,-13-8 1,0-1 0,-9 5-1,5 4 0,-8 4 1,8-4-1,8 4 0,4 0 0,8 0 1,1 0 0,-1-4 0,-7-5-2,-14 5 1,-11 4 0,-17 0 0,-1-4 1,5-4-1,5 4 1,-1 8-1,8 0 1,-12 0-2,0-8 3,-8 0-2,-5 0 0,-7-1 0,-9 10 1,-5 3-2,1-4 2,9 0-1,11 4 1,13 9-1</inkml:trace>
    </iact:actionData>
  </iact:action>
  <iact:action type="add" startTime="99536">
    <iact:property name="dataType"/>
    <iact:actionData xml:id="d14">
      <inkml:trace xmlns:inkml="http://www.w3.org/2003/InkML" xml:id="stk14" contextRef="#ctx0" brushRef="#br0">18045 9580 0,'0'0'6,"0"0"4,0 0-1,0 0 0,0 0 1,0 0-1,0 0 1,-49-4-1,36 0 0,-8 0 0,-3 0 1,-5 4-1,-13 4 1,-20 4-1,-25 4 0,-12 1 0,-4-9 2,-1-8-2,5-9 0,12 1 0,8-4 1,13-5-1,4-12 0,4-9 3,4-12-5,5-8 2,7 0 1,9 8-1,8 5 0,5 3 1,7 1-1,9-5 0,17-8 1,3-21-1,17-16 0,13-17 1,16 1-1,8 7 1,9 13-1,-1 25 0,-7 16 0,-1 17 1,9 8-1,16 21 0,21 20 1,37 38-1,12 42 0,-20 7 1,-25 9-1,-25 4 0,-24 0 1,-22 0-1,-28-5 0,-29-7 1,-34 12-1,-65 16 0,-59-7 0,-37-26 1,-24-29 0,37-37-1,36-20 0,43-17 0</inkml:trace>
    </iact:actionData>
  </iact:action>
  <iact:action type="add" startTime="103240">
    <iact:property name="dataType"/>
    <iact:actionData xml:id="d15">
      <inkml:trace xmlns:inkml="http://www.w3.org/2003/InkML" xml:id="stk15" contextRef="#ctx0" brushRef="#br0">13403 11141 0,'0'0'2,"0"0"1,0 0 6,0 0 0,0 0 1,0 0-1,0 0 0,0 0 1,0 0 0,0 0-1,0 0 0,0 0 1,54-8-1,-13 4 0,5 0 1,-1 4-1,5-5 0,0 1 0,3 0 1,5 0-1,13 0 2,11 4-3,1 0 2,-4 0-1,-1 4 1,-3 0-1,-13 0 1,0 0-1,4 1 0,13-1 1,16 4-2,12 0 2,-11 1-1,-5-1 1,-13 0-1,5 5 0,12-1 0,25 0 1,17 1-1,-22-9 1,-15-8-1,-22 0 0,-24-1 1,-17 1-1,-4 4 1,5-4-1,16-8 0</inkml:trace>
    </iact:actionData>
  </iact:action>
  <iact:action type="add" startTime="108727">
    <iact:property name="dataType"/>
    <iact:actionData xml:id="d16">
      <inkml:trace xmlns:inkml="http://www.w3.org/2003/InkML" xml:id="stk16" contextRef="#ctx0" brushRef="#br0">14301 12362 0,'0'0'2,"0"0"1,0 0 5,0 0 3,0 0-3,0 0 2,0 0-1,0 0 1,45 0-1,-36 0 0,-1 0 1,0 0-1,0 0 0,5 0 1,3 0-1,1 0 1,0 0-1,3 0 0,1 0 0,0 0 1,3 0-1,-7 0 0,4-4 1,-1 0-1,1 0 1,4 0-1,0 0 1,-1 0-1,5 0 0,0-1 0,-4 1 2,0 0-2,0 4 0,-4 0 0,-5 0 1,5 0-2,-5 4 3,1 0-2,-1 1 0,1-1 0,-5-4 0,1 0 1,-5 0-1,5 0 1,-9 0-2,4 0 2,-4 0 0,0 0-1,4 0 1,-3 0-1,-1 0 0,0 0 1,0 0 0,0 0-1,0 0 0,0 0 1,1 0-1,3 0 0,-8 4 1,0 0-1,0 0 1,0 0-1,0 0 0,0 0 1,0 1-2,0-1 2,0-4-1,0 0 1,0 0-1,0 0 0,0 0 1,0 0-1,0 0 1,0 0-1,0 0 0,0 0 0,0 0 1,0 0-1,0 0 0</inkml:trace>
    </iact:actionData>
  </iact:action>
  <iact:action type="add" startTime="110355">
    <iact:property name="dataType"/>
    <iact:actionData xml:id="d17">
      <inkml:trace xmlns:inkml="http://www.w3.org/2003/InkML" xml:id="stk17" contextRef="#ctx0" brushRef="#br0">20743 12462 0,'0'0'7,"0"0"2,0 0 1,0 0-1,0 0 1,0 0-1,0 0 1,0 0-1,0 0 0,0 0 0,-42-42 1,34 30 0,4 0-1,-8-1 0,3 1 0,1-5 1,0 1-1,-1-5 1,1-4-1,-4-4 0,8 0 0,-9 0 1,1-4-1,3-4 1,-3-9-1,4-8 2,0-4-3,3 0 2,1 5-1,4 3 0,0 4 0,0 5 1,0 4-1,4 4 1,1 0-1,-1-1 0,4 5 0,0-4 1,5 0 0,7 0-1,9-4 0,13-9 0,7 1 1,9 7 0,4 9 0,-4 21-1,4 12 0,9 21 1,11 29 0,1 25-2,-4 12 2,-21 0-1,-21-13 1,-25-15-1,-24-14 0,-30 9 1,-40 4-2,-42 0 3,-17-12-2,13-25 0,20-25 0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0881">
    <iact:property name="dataType"/>
    <iact:actionData xml:id="d0">
      <inkml:trace xmlns:inkml="http://www.w3.org/2003/InkML" xml:id="stk0" contextRef="#ctx0" brushRef="#br0">9034 6827 0,'0'0'1,"0"0"1,0 0 7,0 0 1,0 0 0,37-4-1,21-5 0,33-7 1,13-5-1,3-4 0,-8-4 2,-12 9 0,-4 7-2,-4 9 0,16 4 1,8-4-1,9-4 0,-4-5 2,-13 5-3,-4 0 1,0 4 1,12-1-1,13-3 1,8 0-1,0 4 1,9 8-1,12 4 1,8 0-2,-13-8 1,-7 0 1,-22 0 0,-7 5-1,-9-1 0,0 0 2,-8-4-3</inkml:trace>
    </iact:actionData>
  </iact:action>
  <iact:action type="add" startTime="22256">
    <iact:property name="dataType"/>
    <iact:actionData xml:id="d1">
      <inkml:trace xmlns:inkml="http://www.w3.org/2003/InkML" xml:id="stk1" contextRef="#ctx0" brushRef="#br0">5650 6591 0,'0'0'6,"0"0"3,0 0 1,0 0-1,0 0 1,0 0-1,0 0 0,0 0 0,0 0 1,0 0-1,41 4 1,-33 0 0,5 0-2,7 0 2,5 1-1,4-1 0,8-4 0,5 0 1,3-4 0,5-1-1,4 1 0,0 0 0,-1 4 2,1 0-3,4 4 2,0 0-1,0 1 0,0-5 1,0-5-1,0-3 0,4 0 0,-13-5 1,-3 5-1,-1 0 1,-12 0-1,5 4 0,-1-1 1,0 5-1,9 0 0,7 5 1</inkml:trace>
    </iact:actionData>
  </iact:action>
  <iact:action type="add" startTime="28847">
    <iact:property name="dataType"/>
    <iact:actionData xml:id="d2">
      <inkml:trace xmlns:inkml="http://www.w3.org/2003/InkML" xml:id="stk2" contextRef="#ctx0" brushRef="#br0">9055 8322 0,'0'0'2,"0"0"-2,0 0 10,0 0-1,0 0 1,0 0-1,0 0 0,58 0 1,-25 0-1,8-5 0,5-3 1,3 0-1,-3 0 1,-1-1-1,1 1 0,-9 0 1,9-1 1,11 1-3,6 0 1,15 0 1,9 3-1,0 5 0,-13 0 1,-3 0-1,-5 0 1,4 0-2,13 0 3,12 0-2,13 5 0,-5-1 1,-12 0-2,-12-4 2,-21 0-1,-5 0 1,10-4-1,7 0 0,17-1 0,8 5 1,-4 0 0,-8 0-1,-17 0 0,-8 0 0,-9 0 1,-7 0-1,-1 0 0,5 0 2,16 0-2,16 5 0,18-1 0,3-4 1,-8 4-2,-17-4 2,-12 0-1,-8 0 0,-4 0 1,-1 0-2,5 0 3,12 0-3,9 0 3,4 0-3,-9 0 2,-12 0-1,-4 0 1,-5 4-1,-7-4 0,-1 0 2,-8 0-3,4 0 1,-4 0 1,9 0-1,12 4 1,16-4-2,17 0 2,12 0-1,-16 0 1,-9 0-1,-16 0 0,-8 0 1,-9 0-2,1-4 3,7-8-3</inkml:trace>
    </iact:actionData>
  </iact:action>
  <iact:action type="add" startTime="36300">
    <iact:property name="dataType"/>
    <iact:actionData xml:id="d3">
      <inkml:trace xmlns:inkml="http://www.w3.org/2003/InkML" xml:id="stk3" contextRef="#ctx0" brushRef="#br0">5861 8222 0,'0'0'1,"0"0"2,0 0 6,0 0 0,0 0 1,49-4-1,-24 0 0,12 0 1,13-5 0,12 1-1,17 4 0,12 4 0,4 4 2,8 4 0,1 1-2,3-1 1,17-4-2,1 0 2,7-4-1,0 0 0,1 0 1</inkml:trace>
    </iact:actionData>
  </iact:action>
  <iact:action type="add" startTime="45210">
    <iact:property name="dataType"/>
    <iact:actionData xml:id="d4">
      <inkml:trace xmlns:inkml="http://www.w3.org/2003/InkML" xml:id="stk4" contextRef="#ctx0" brushRef="#br0">9142 10081 0,'0'0'0,"0"0"4,0 0 5,0 0 1,0 0-1,0 0 0,0 0 0,53 8 1,-20-3-1,13-5 1,12-5-1,12 1 0,9-4 0,-1 4 1,-7 0 0,-9 4-1,12 0 1,9 0-1,12 0 0,5 0 0,-5-4 1,-8-1-1,-1 1 0,1 0 1,-4 0-1,12 0 1,13-8-1,-5-1 0,-8 5 0,-12 4 1,-8 4-1,-1 4 0,5-4 1,3 0-1,14-4 0,7 0 2,-4-1-3,-12 5 2,-4 5 0,-4-1-1,-5 0 0,5-4 1,12-8-1,4-1 0,0-3 1,-16 4-1,-9 3 0,-4 5 1,0 0-2,5 0 2,7-4 0,9-8-1,4-1 1,-4 1-1,-4 8 0,-5 4 1,5 4-1,0 0 0,4-4 0,0-4 1,0-4-1,-5-1 1,-3 5-1,-5 8 0,5 5 1,8 3-1,4-4 0,0-8 0,0-4 1,-4 0 0,0 0-2,-9 4 2,9 8 0,0 1-2,12-5 2,-8-4-1,9-4 0,-1-5 1,-4 9-1,0 4 1,9 5 0,3-5-2,1-8 2,-5-5-1,-7 1 1,-10 8-2,-3 4 2,4 5 0,4-1-1,4-4 0,-4-8 1,-4-4-1,-4-1 1,-5 5-2,-3 4 2,4 4-1,7 5 1,1-5-1,0-4 0,-12-4 1,-1-5-2,-4 1 2,-12 0-1,-8 4 1,0-1 0,-1 5 1,5 5-2,8 3-1,4 0 1,9-4 0,-5-4 0,1-4 0,-5-4 1,0-5 0,-12 5-1,-5 4 0,1 4 0,8 4 0,12 4 0,9 1 2,16-5-3,-12-8 1,-5-5 1,-7 1 0,-13 0-2,-9 4 3,1 0-2,8 4 0,20-13 0,38-24 1</inkml:trace>
    </iact:actionData>
  </iact:action>
  <iact:action type="add" startTime="60688">
    <iact:property name="dataType"/>
    <iact:actionData xml:id="d5">
      <inkml:trace xmlns:inkml="http://www.w3.org/2003/InkML" xml:id="stk5" contextRef="#ctx0" brushRef="#br0">9601 10052 0,'0'0'2,"0"0"-1,0 0 8,54-4 1,-9 0 0,9-4-1,12-5 1,9-3-1,-1-5 0,-4 0 2,-12 1 0,0-1-1,-8 4-1,-5 5 1,1 4-1,-1-1-1,13 1 1,4 0 2,17-5-3,8-3 3,0-5-3,0 0 2,0 5-1,20-5 1,21 5 0,17-1-2,0 5 2,0-1-2,0 5 2,4 0-1,-1 8 0,-19 4 1,-13 4-1,-1 0 1,1 1-2,21-1 3,8-4-3,16-8 1</inkml:trace>
    </iact:actionData>
  </iact:action>
  <iact:action type="add" startTime="62936">
    <iact:property name="dataType"/>
    <iact:actionData xml:id="d6">
      <inkml:trace xmlns:inkml="http://www.w3.org/2003/InkML" xml:id="stk6" contextRef="#ctx0" brushRef="#br0">13585 9613 0,'0'0'6,"0"0"4,0 0 0,0 0-2,0 0 2,0 0-1,0 0 0,0 0 1,46-20-1,-34 15 0,0 1 1,5 0-1,0 4 0,3 0 1,1 0-1,0 0 0,-1-4 1,1 0-1,0 0 0,-1 0 1,5 0-1,0-1 1,8-3-1,8 0 0,5-5 1,4 5 0,-1 4-1,5 4 0,4 4 1,0 0-1,4 0 0,4-4 1,9-4-1,-1-8 0,9-1 0,-9 1 1,-12 4-1,-4 8 1,-8 0-1,0 4 0,8 0 1,-9 0-1,5-4 0,-4 0 1,-1-4-1,1 0 0,0-4 1,-1-1-1,5 1 1,0 4-1,-5 0 0,1 4 0,4 4 0,0 4 1,4 0 0,-1-3-1,1-1 0,0-4 0,9-4 1,-1-5-1,4 1 1,-4 4-1,-4 4 0,5 4 0,-5 0 1,0 4-1,0 1 1,0-5-1,-8 0 0,-1-4 1,1-4-1,0 0 0,0 0 1,-1-1-1,-3 1 0,-9 4 0,-7 0 1,-5 4-1,-9 1 0,5 7 1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3625">
    <iact:property name="dataType"/>
    <iact:actionData xml:id="d0">
      <inkml:trace xmlns:inkml="http://www.w3.org/2003/InkML" xml:id="stk0" contextRef="#ctx0" brushRef="#br0">6134 6798 0,'0'0'2,"0"0"0,0 0 8,0 0-1,-46-17 0,42 13 0,0 0 1,0 0-1,0 0 1,0 0-1,4 0 0,0-1 1,0 1-1,0 4 1,0 0-1,0 0 0,0 0 0,0 0 1,0 0-1,82-41 1,-49 37-1,0 0 0,5-1 0,3 1 1,5 4-1,-1 0 1,5 0-1,-1-4 1,1 0-1,0 0 7,-1-4-12,1-1 5,-5 1 0,9 0 1,0-1-1,8 5 1,-8 4-2,8 0 2,8 4-1,1-4 0,11-4 1,9-4-1,5 0 1,-5 8-1,16 0 0,26 4 0</inkml:trace>
    </iact:actionData>
  </iact:action>
  <iact:action type="add" startTime="31514">
    <iact:property name="dataType"/>
    <iact:actionData xml:id="d1">
      <inkml:trace xmlns:inkml="http://www.w3.org/2003/InkML" xml:id="stk1" contextRef="#ctx0" brushRef="#br0">10172 6699 0,'0'0'1,"0"0"3,0 0 4,0 0 1,87 0 1,8 4-1,41 4 1,34 4 0,24 1-1,-3-9 0,7-4 1,13-8-1,-8-5 0,16-12 1,30-12-1</inkml:trace>
    </iact:actionData>
  </iact:action>
  <iact:action type="add" startTime="36657">
    <iact:property name="dataType"/>
    <iact:actionData xml:id="d2">
      <inkml:trace xmlns:inkml="http://www.w3.org/2003/InkML" xml:id="stk2" contextRef="#ctx0" brushRef="#br0">6990 6798 0,'0'0'1,"0"0"3,0 0 4,0 0 3,0 0-3,0 0 1,0 0 1,0 0-1,0 0 0,-37-41 1,33 36-1,-4 1 0,-1-4 0,1-4 1,0-1-1,-1-8 1,1-3-1,0-10 0,-5-11 1,1-9-1,-5-4 1,1-8-1,-5 4 2,1 8 0,3 8-1,5 9-2,3 4 2,9 8-2,4-4 2,9-8 0,8-4-1,-1-1 2,5 1-4,-4 3 4,-1 5-2,1 4 0,0 9 0,-5 3 1,1 5-2,-1 3 2,1 5 1,0 0-4,-1 4 3,5 0-3,-5 4 2,9 0 1,4 1-1,-8 3 1,4 0-1,-1 0 0,1 1 0,-4 3 1,0 1-1,-1-1 0,1 0 1,-4 1-1,-1-1 1,1 1-1,-1-1 0,-7 0 1,3 1-1,0-1 0,1 1 1,-1-1-1,1 5 0,-1-1 1,-4 1-1,1 4 0,-5-1 1,0 5-1,-4 4 0,-4 4 1,-5 9-1,-7-1 0,-5 5 1,-4-5-1,1 0 0,-1-3 1,0-5-1,0-4 1,4-4-1,1-9 0,3 1 0,1-5 0,-1-4 1,0 1-1,1-1 1,-1 0-1,-3 0 0,3 1 1,-12-1-1,4 0 1,9 1-1,-5-5 0</inkml:trace>
    </iact:actionData>
  </iact:action>
  <iact:action type="add" startTime="60110">
    <iact:property name="dataType"/>
    <iact:actionData xml:id="d3">
      <inkml:trace xmlns:inkml="http://www.w3.org/2003/InkML" xml:id="stk3" contextRef="#ctx0" brushRef="#br0">5604 11377 0,'0'0'2,"0"0"0,0 0 8,0 0-1,54 17 1,0-17-1,24-4 1,5-1-1,-8 1 0,-13 4 1,-4 0 2,-9 0-5,5 4 3,0-4-1,8-4 1,12 0-1,17-4 0,4 0 1,5 3-1,3 1 1,5 0-1,8-4 0,-1-5 1,-3 1-1,-13 4 0,1 8 0,3 0 1,13 0-1,12-4 1,5-1-1,-5 1 1,-4 0-1,8 4 0,1-4 1,8 0-1,12 0 0,16 0 1,22 4-2,24 0 2,21-5 0,-9-3-2,9-4 3,25-13-3,3-4 3,14-8-3</inkml:trace>
    </iact:actionData>
  </iact:action>
  <iact:action type="add" startTime="63275">
    <iact:property name="dataType"/>
    <iact:actionData xml:id="d4">
      <inkml:trace xmlns:inkml="http://www.w3.org/2003/InkML" xml:id="stk4" contextRef="#ctx0" brushRef="#br0">5873 12909 0,'0'0'1,"0"0"2,0 0 6,0 0 0,62-8 0,-29 4 1,4-1-1,-3 1 1,-1 0-1,4 0 0,0 0 1,0 0-1,5 0 0,7-5 1,9-3 0,4-1 1,9 1-2,-1 0 1,-4 3-2,0 1 3,1 4-3,3 4 2,13-4-1,12 0 0,12-5 2,5 1-3,-8 4 2,-5 0-1,4 4 0,9-4 0,8-9 1,4-3-1,-4 3 1,-4 1 0,-4-1-2,12 1 2,0-5-1,-4 1 1,-4 3-1,-9 1 0,-3 0 2,3 3-3,9 1 2,0 0-2,-13 4 2,-3 0-1,3 4 0,5-5 1,3 1 0,1 4 0,-4 0-2,-13 4 1,-12 1 1,-9-1-2,5-4 2,8 0-1,8 0 1,0-4-1,-8 4 1,-9 0-1,-11 0 0,-9 0 0,4 0 0,8 0 1,9 4 0,12 0 1,4 0-4,8 0 3,1-8-1,7-4 0</inkml:trace>
    </iact:actionData>
  </iact:action>
  <iact:action type="add" startTime="67814">
    <iact:property name="dataType"/>
    <iact:actionData xml:id="d5">
      <inkml:trace xmlns:inkml="http://www.w3.org/2003/InkML" xml:id="stk5" contextRef="#ctx0" brushRef="#br0">6316 14313 0,'0'0'2,"0"0"1,0 0 6,0 0 1,0 0-1,0 0 0,0 0 0,62-13 1,-37 9-1,-1 0 1,5 0-1,0 0 0,4-1 0,1 1 1,3 0-1,4 4 1,5 0-1,3 0 0,5 0 2,4 0-3,4-4 2,8 0-1,1-4 1,7-1-1,1 1 3,0 4-6,3 4 4,9 0 0,0 0-1,9-4 0,3-5 1,-4-3-1,-3 4 1,-14 4-1,-3 4 1,0 4-1,7-4 1,10 0-1,3-9 0,0 1 1,-8 4-1,-8 4 0,-4 0 1,-1 4-1,1 0 0,-1-4 1,1-4-1,0-4 1,-5 0-2,-8 4 2,-4-1-1,-8 5 1,-4 5-1,8-1 1,4 4-1,8-4 0,-8 0 1,9-4-1,-1-4 1,-4 0-1,-4 0 0,-4 4 1,4 4-1,4 0 0,5 4 1,7 1-1,5-1 0,0-8 1,-1 0-1,1-4 0,-4 4 1,-1 0-1,5 8 1,4 0-2,8-4 2,25 1 0,21-10-1,33-3 0</inkml:trace>
    </iact:actionData>
  </iact:action>
  <iact:action type="add" startTime="79446">
    <iact:property name="dataType"/>
    <iact:actionData xml:id="d6">
      <inkml:trace xmlns:inkml="http://www.w3.org/2003/InkML" xml:id="stk6" contextRef="#ctx0" brushRef="#br0">16154 9042 0,'0'0'2,"0"0"4,0 0 2,-49 21 0,-17 24 1,-30 34 0,-7 20 0,16 5 2,21-9-2,16-16 0,9-26 0,4-15 1</inkml:trace>
    </iact:actionData>
  </iact:action>
  <iact:action type="add" startTime="79603">
    <iact:property name="dataType"/>
    <iact:actionData xml:id="d7">
      <inkml:trace xmlns:inkml="http://www.w3.org/2003/InkML" xml:id="stk7" contextRef="#ctx0" brushRef="#br0">15046 9829 0,'0'0'6,"20"70"4,17 5-1,26 32 1,15 9-1,1 0 2,-13-8-3,-16-9 2,-9 0 0,0-3-1,5-1-1</inkml:trace>
    </iact:actionData>
  </iact:action>
  <iact:action type="add" startTime="79892">
    <iact:property name="dataType"/>
    <iact:actionData xml:id="d8">
      <inkml:trace xmlns:inkml="http://www.w3.org/2003/InkML" xml:id="stk8" contextRef="#ctx0" brushRef="#br0">20499 8868 0,'16'41'7,"17"26"3,4 53 0,9 37-2,-13 5 2,-16-26 2,-21-32-4,-13-26 2</inkml:trace>
    </iact:actionData>
  </iact:action>
  <iact:action type="add" startTime="80070">
    <iact:property name="dataType"/>
    <iact:actionData xml:id="d9">
      <inkml:trace xmlns:inkml="http://www.w3.org/2003/InkML" xml:id="stk9" contextRef="#ctx0" brushRef="#br0">20598 11112 0,'-17'42'7,"-3"20"2,-9 54-1</inkml:trace>
    </iact:actionData>
  </iact:action>
  <iact:action type="add" startTime="80423">
    <iact:property name="dataType"/>
    <iact:actionData xml:id="d10">
      <inkml:trace xmlns:inkml="http://www.w3.org/2003/InkML" xml:id="stk10" contextRef="#ctx0" brushRef="#br0">15807 11398 0,'49'4'8,"51"12"0,123 13 1,133 9 2,112-1 0,74-12 0,12-21-4,29-25 3,13-24-1,12-30 1,-16-12-1</inkml:trace>
    </iact:actionData>
  </iact:action>
  <iact:action type="add" startTime="83997">
    <iact:property name="dataType"/>
    <iact:actionData xml:id="d11">
      <inkml:trace xmlns:inkml="http://www.w3.org/2003/InkML" xml:id="stk11" contextRef="#ctx0" brushRef="#br0">7660 6781 0,'0'0'1,"0"0"3,0 0 4,0 0 2,0 0-1,-45 0 0,28 5 1,-3-1-1,-9 0 0,-9 4 1,-3-4-1,-13 4 0,-8 1 0,-8-5 1,-9 4 0,1 0-1,-1 1 0,0 3 1,-20 1-1,0-9 0,4-4 1,-5-13 0,9-3-1,13-1 0,12 1 1,16 3-1,4 1 0,5-1 0,4-3 0,8-1 2,4-3-3,8-9 2,9-9-1,4-11 0,8-13 1,4-17-1,9-12 0,4-4 1,8 8-2,8 4 2,4 4 0,13 0-1,21-3 0,11-9 0,10-1 1,-10 6 0,-7 11-1,-4 13 0,3 12 0,5 13 1,8 8-1,4 4 1,4 4-1,1 5 0,-5 3 2,0 9-3,4 8 1,13 9 0,-9-1 1,-7 5-1,-14 4 1,-3 3-1,-9 18 0,-8 7 0,-12 14 0,-13-1 1,-16-4-1,-13-9 1,-12 1-1,-12 16 0,-30 25 1,-37 29-1,-28 9 1,-22-5-1,9-16 0,12-17 1,21-13-1,17-16 0,16-16 0,25-17 1,20-12-1</inkml:trace>
    </iact:actionData>
  </iact:action>
  <iact:action type="add" startTime="89877">
    <iact:property name="dataType"/>
    <iact:actionData xml:id="d12">
      <inkml:trace xmlns:inkml="http://www.w3.org/2003/InkML" xml:id="stk12" contextRef="#ctx0" brushRef="#br0">15612 14540 0,'0'0'2,"0"0"4,0 0 0,0 0 3,0 0 0,83 13 1,-17-1-1,5-4 1,-5 1-1,0-5 0,-8 0 1,8 0 0,13 0-1,12 5 0,8-1 1,-4 4-1,-12-3 0,-13-5 0,-8-4 1,-4 0-1,9-4 1,-1-1-1,12 1 0,1 4 0,4 0 1,-5 0-1,5 0 1,-13-4-1,-3 0 0,3-8 1,0-1-1,5 5 1,-1 0-1,1 3 0,-1 1 0,1 0 2,-5 0-3,-8 0 1,-12-4 1,-1-1-1,-3 1 1,-5 0-1,5-1 0,-5 1 0,0 0 0,1 4 1,-1 0 0,5 4-1,-9 0 0,0 0 0,0 0 1,1 4-1,-1 0 1,4 0-1,1 0 1,-5 0-1,-4-4 0,-4 0 0,-4 0 1,0 0-1,-5 0 0,1 0 1,0 0-1,-5 0 1,1 4-2,-1 1 2,1-1 0,-1 0-1,1 0 0,-1 0 0,-3 0 1,-1 0-2,-3-4 2</inkml:trace>
    </iact:actionData>
  </iact:action>
  <iact:action type="add" startTime="91505">
    <iact:property name="dataType"/>
    <iact:actionData xml:id="d13">
      <inkml:trace xmlns:inkml="http://www.w3.org/2003/InkML" xml:id="stk13" contextRef="#ctx0" brushRef="#br0">13585 14333 0,'0'0'7,"0"0"2,0 0 1,0 0-1,0 0 1,0 0-1,46 0 0,3 0 1,17-4-1,17 0 0,-8 0 1,-5 0-1,-8 0 1,0 4-1,8 0 0,13 0 1,12 0-1,13 4 1,-13-4-1,-16 0 0,-21 0 1,-13 0-1,-16 0 0,-8 0 1,-5 0-1,-3 0 0,-5-4 0,4-5 0</inkml:trace>
    </iact:actionData>
  </iact:action>
  <iact:action type="add" startTime="96197">
    <iact:property name="dataType"/>
    <iact:actionData xml:id="d14">
      <inkml:trace xmlns:inkml="http://www.w3.org/2003/InkML" xml:id="stk14" contextRef="#ctx0" brushRef="#br0">15712 14453 0,'0'0'2,"0"0"-1,0 0 9,0 0-1,0 0 1,0 0-1,0 0 1,0 0-1,0 0 0,0 0 0,0 0 1,0 0-1,49 17 0,-28-9 1,4 5 0,4-1-1,4-4 0,0 1 0,-4-5 1,4 0-1,-12-4 0,-1 0 1,1 0-1,4-4 0,8-5 1,4-3-1,1 0 2,-1-1-1,-4 1 0,-4 3-1,-4 1 1,-5 4-1,5 0 0,0 0 1,4 0-1,8-1 0,9 1 0,3 0 0,5-4 1,0 0-1,-4-1 3,-1 1-5,-3 0 4,-1 0-1,1 3-2,-1 1 0,-3 4 2,-1 0-1,0 0 1,1 0 0,-1 4-2,5 1 2,-1-1-1,5 0 0,-5 0 0,-3 0 0,-1 0 1,-4 0 0,-4-4 0,-4 0-2,0 0 2,0 0-1,8 0 0,-3 0 1,7 5-1,0-1 2,5 4-4,-1 0 4,1 0-3,-5 5 3,1-1-3,-1-3 2,-4-1-1,5-4 1,-9 0 0,4 0-3,-8-4 3,4 0-1,-4 0 0,4 0 1,4 0-1,1 0 1,7 0-1,1 0 2,3 4-3,1 1 1,-1 3 0,-3 0 1,-5 0 0,-3 1-1,-1-5 2,-4 0-4,0 0 3,0-4-1,4 0 0,9-4 1,4-4-1,12-21 1,8-33-1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0497">
    <iact:property name="dataType"/>
    <iact:actionData xml:id="d0">
      <inkml:trace xmlns:inkml="http://www.w3.org/2003/InkML" xml:id="stk0" contextRef="#ctx0" brushRef="#br0">5211 6872 0,'0'0'2,"0"0"-1,0 0 9,0 0-1,0 0 1,0 0-1,58-24 0,-4 3 1,37 0-1,45-8 0,42 4 3,37 5-4,25 3 2,9 13-1,15 8 0,-15 4 1,3 5-1,-12 3 0,-21-7 0,5-5 1,-5-4-1,17-13 1,24-3 0,26-9-2,41-12 3</inkml:trace>
    </iact:actionData>
  </iact:action>
  <iact:action type="add" startTime="21071">
    <iact:property name="dataType"/>
    <iact:actionData xml:id="d1">
      <inkml:trace xmlns:inkml="http://www.w3.org/2003/InkML" xml:id="stk1" contextRef="#ctx0" brushRef="#br0">5075 8549 0,'0'0'7,"0"0"2,86-16 1,22-13-1,62-21 1,41-12 0,29-8-1,8 3 1,-4 9-2,21 17 2,8 4-1,12 16 1,17 13-1,21 12 1,29 17-1,28 3 0,26 18 1,8-5-1,24-8 0,1-17 1,-9-20-1</inkml:trace>
    </iact:actionData>
  </iact:action>
  <iact:action type="add" startTime="40094">
    <iact:property name="dataType"/>
    <iact:actionData xml:id="d2">
      <inkml:trace xmlns:inkml="http://www.w3.org/2003/InkML" xml:id="stk2" contextRef="#ctx0" brushRef="#br0">5583 11539 0,'0'0'2,"0"0"1,0 0 9,0 0-3,0 0-3,42 0 4,16-5-1,24-7 0,5 0 1,-4 3-1,-13 5 0,-7 4 1,-1 0 0,8 0-1,4 0 0,17-4 1,13-4 0,-5 4-1,-12 4 0,-4 0 1,-5 0-1,5-5 0,4-3 1,8-4-1,0 3 0,-4 5 1,-4 8 0,0 1-2,4-1 1,-4-4 1,-4 0-1,0-4 1,-5-1-1,1 5 1,-1 5-1,5-1 1,8 0-1,-4-4 0,16-4 0,1-5 1,-5-3 0,-4 4-2,-4 8 2,0 0-1,13-4 0,3-5 1,5-3-1,-13 0 0,-3 7 1,-1 5-1,0 0 0,8 0 1,5-8-1,-5 0 0,-12-5 1,-8 9-1,-4 4 1,8 4-1,16 1 1,-4-5-1,5-5 0,-5-3 1,-16 4-2,-9 4 2,-8 4-1,5 4 2,7 1-3,9-1 2,0-4-1,0-4 0,-4 0 1,-9 0-1,-8 0 0,5 4 1,3 5-1,9 3 0,0-4 1,4-4-1,0-4 0,-9 0 1,1-4-1,-5 4 0,-3 0 1,3 4-1,5 0 0,-1 1 1,1-5-1,-1-5 0,5 1 1,-4-4-1,-5 4 0,-3 4 0,-1 0 1,4 4-1,5 0 1,4-4-1,0-4 0,-5 0 0,1-4 1,-17 4-1,0-1 0,0 5 1,4 5-1,9-1 0,7 0 1,5-4-1,4-4 1,0-5-1,-8 1 0,0 0 1,0 8-1,12 0 0,21-4 1,8-5-1,-13 1 0,-15-4 0,-26 8 1,-12-1-1,-4 5 1,8 5-1,4-1 0,12 0 1,5-4-1,25-13 0,32-16 1</inkml:trace>
    </iact:actionData>
  </iact:action>
  <iact:action type="add" startTime="42125">
    <iact:property name="dataType"/>
    <iact:actionData xml:id="d3">
      <inkml:trace xmlns:inkml="http://www.w3.org/2003/InkML" xml:id="stk3" contextRef="#ctx0" brushRef="#br0">11310 11096 0,'0'0'6,"0"0"3,0 0 1,0 0 0,0 0-1,0 0 0,0 0 0,0 0 1,41 0-1,-29 0 0,5 0 1,4 0-1,8 4 1,8 0-1,4 0 0,13 4 1,12 1-1,25 7 1,29 1 0,4-1-1,-16-7 0,-21-1 0,-5 0 1,18 0-1,24-4 1,4 1-2,-4-10 2,-24 1-1,-9 4 1,0 0-1,20 0 0,22 0 1,-1-4-1,-20-4 1,-25 0-1,-9-1 0,9 5 1,21 0-1,16 0 1,0 0-1,-21 0 0,-16 4 0,-12 0 1,20 0-1,25 4 0,21 0 1,-9-4-1,-33 0 0,-24 0 1,-13 4-1,0 0 0,4 5 1,9-1-1,11 4 1,1 1-1,-8-5 0,-13 0 0,-20-4 1,-13-4-1,-13-4 0,-11-4 0</inkml:trace>
    </iact:actionData>
  </iact:action>
  <iact:action type="add" startTime="43104">
    <iact:property name="dataType"/>
    <iact:actionData xml:id="d4">
      <inkml:trace xmlns:inkml="http://www.w3.org/2003/InkML" xml:id="stk4" contextRef="#ctx0" brushRef="#br0">6825 11170 0,'0'0'6,"0"0"3,0 0 1,0 0-1,0 0 1,82-21-1,-20 9 0,13-5 2,-9 5-2,-4 0 0,-8-1 0,-4 5 3,3-5-4,14 1 1,11 0 2,13 3-3,4 5 4,-8 0-5,-4 0 2,-4 0 0,-5-5 0,5-7 2,3-1-3,9 1 2,9 8 1,-5 3-3,8 1 1,5-4 0,-5 0 0,1-1 1,-5 1 0,0 4-1,5 4 0,8 0 1,24 0 0,34 0-2,32 0 2,26 0 0,0 0-2,-17 0 1</inkml:trace>
    </iact:actionData>
  </iact:action>
  <iact:action type="add" startTime="49467">
    <iact:property name="dataType"/>
    <iact:actionData xml:id="d5">
      <inkml:trace xmlns:inkml="http://www.w3.org/2003/InkML" xml:id="stk5" contextRef="#ctx0" brushRef="#br0">9348 9812 0,'0'0'2,"0"0"1,0 0 6,54-4 0,-17 0 0,13 4 1,20 4-1,17-4 1,25-4-1,8-13 2,8-8 1,21-4-2,25-4-1,37-4 3,25 8-9,20 0 6,34 0 1,33 8-1,28-3 1,47-5 0,36-13-2,46-20 2,54-21-1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740">
    <iact:property name="dataType"/>
    <iact:actionData xml:id="d0">
      <inkml:trace xmlns:inkml="http://www.w3.org/2003/InkML" xml:id="stk0" contextRef="#ctx0" brushRef="#br0">5037 8061 0,'0'0'2,"0"0"0,0 0 6,0 0 1,0 0 1,0 0-1,0 0 1,0 0-1,46-13 0,-21 9 1,8 0-1,8 0 1,5 0-1,-1 4 1,1 0-1,7 4 0,14 4 0,11 5 2,9-1-1,4 0 0,0-7-1,0-5 0,0 0 1,0 0-1,17 8 2,20 0-3,29-4 1</inkml:trace>
    </iact:actionData>
  </iact:action>
  <iact:action type="add" startTime="47178">
    <iact:property name="dataType"/>
    <iact:actionData xml:id="d1">
      <inkml:trace xmlns:inkml="http://www.w3.org/2003/InkML" xml:id="stk1" contextRef="#ctx0" brushRef="#br0">15567 8392 0,'0'0'2,"0"0"-1,0 0 8,0 0 1,0 0-1,0 0 1,0 0-1,0 0 1,0 0-1,0 0 0,0 0 1,41 29-1,-8-21 0,9 0 1,12 1 0,3-1-1,1 0 0,-4-4 1,4 5-1,-12-1 3,-1 0-2,5 1 1,4-1-3,-1-4 2,5-4 1,8-4-4,9-4 2,4-1 2,-13 1-3,0 0 3,-12 4-3,4 4 1,-13 0 1,9 0 0,8 0-2,4-5 2,9-3-1,-1-4 0,-4-5 1,-3 5 0,-9-1 0,-9 5-2,1 0 2,-5 4-2,-3 4 2,-1 0-1,0-4 1,-12 4-1,5-5 0,-5 1 2,-1 4-3,-3-4 1,0 0 1,0 0-1,-4 0 0,-1-5 1</inkml:trace>
    </iact:actionData>
  </iact:action>
  <iact:action type="add" startTime="58082">
    <iact:property name="dataType"/>
    <iact:actionData xml:id="d2">
      <inkml:trace xmlns:inkml="http://www.w3.org/2003/InkML" xml:id="stk2" contextRef="#ctx0" brushRef="#br0">5414 9692 0,'0'0'1,"0"0"1,0 0 7,0 0 1,-46 0-1,42 0 1,0 0-1,4 0 0,-8 0 1,4 0-1,-1 0 0,1 0 1,0 0-1,4 0 1,0 0-1,0 0 0,0 0 0,0 0 1,0 0-1,0 0 1,0 0-1,0 0 0,0 0 1,0 0-1,100 4 0,-76 0 1,5 0-1,9 1 1,7 3-1,5 0 0,3 0 0,-7-3 1,4-1-1,-1 0 1,-7-4 0,-5 0 3,-4 0-6,-4 0 3,0 0-2,0 0 3,0 4-3,4 0 1,4 0 1,9 0-1,7 1 2,10-1-3,11-4 2,9 0-1,4-4 0,0 4 0,4 0 1,24-5-1,43-3 0</inkml:trace>
    </iact:actionData>
  </iact:action>
  <iact:action type="add" startTime="63463">
    <iact:property name="dataType"/>
    <iact:actionData xml:id="d3">
      <inkml:trace xmlns:inkml="http://www.w3.org/2003/InkML" xml:id="stk3" contextRef="#ctx0" brushRef="#br0">10217 10106 0,'0'0'2,"0"0"1,0 0 5,50-8 3,-17-1-3,4 1 1,1 0 1,-1 4-1,0 0 0,8-1 1,18 1 0,28-4-1,29 0 1,16 4 1,13 0-2,4-1 0,0 5 1,-8 0 0,-8 5-2,-5 3 1,17 0 2,25 0-3</inkml:trace>
    </iact:actionData>
  </iact:action>
  <iact:action type="add" startTime="65481">
    <iact:property name="dataType"/>
    <iact:actionData xml:id="d4">
      <inkml:trace xmlns:inkml="http://www.w3.org/2003/InkML" xml:id="stk4" contextRef="#ctx0" brushRef="#br0">21194 10118 0,'0'0'7,"0"0"1,0 0 2,0 0 0,0 0-1,74 17 0,59 4 1,86 4-1,104-5 1,115-28-1,179-71 1,202-111-1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1316">
    <iact:property name="dataType"/>
    <iact:actionData xml:id="d0">
      <inkml:trace xmlns:inkml="http://www.w3.org/2003/InkML" xml:id="stk0" contextRef="#ctx0" brushRef="#br0">6208 6794 0,'0'0'2,"0"0"0,0 0 7,0 0 1,0 0-1,-41-21 1,37 17-1,4 0 0,0 0 1,0 4-1,0 0 1,0 0-1,0 0 0,66-42 0,-16 34 1,28 0-1,21-5 0,9 1 1,-13-1 0,-20 5 1,-17 4-2,-9 4 0</inkml:trace>
    </iact:actionData>
  </iact:action>
  <iact:action type="add" startTime="32012">
    <iact:property name="dataType"/>
    <iact:actionData xml:id="d1">
      <inkml:trace xmlns:inkml="http://www.w3.org/2003/InkML" xml:id="stk1" contextRef="#ctx0" brushRef="#br0">7838 6860 0,'0'0'7,"0"0"2,0 0 0,0 0 1,0 0-1,0 0 1,79-12-1,-25-1 0,16 1 0,17-5 1,16 1-1,17 3 2,17 1-3,12 4 1,-4 3 1,-9 14-1</inkml:trace>
    </iact:actionData>
  </iact:action>
  <iact:action type="add" startTime="36845">
    <iact:property name="dataType"/>
    <iact:actionData xml:id="d2">
      <inkml:trace xmlns:inkml="http://www.w3.org/2003/InkML" xml:id="stk2" contextRef="#ctx0" brushRef="#br0">17739 7121 0,'0'0'1,"0"0"3,0 0 4,0 0 1,41-4 0,1-5 1,16-3-1,4-5 1,-4 1-1,-9-1 1,-7 5-1,-5 4 0,4 4 0,-12 4 2,13 0 0,11 0 0,14 0-4,15-9 4,18-7-3,-9 3 1,-4 5 1,-1 4-1,22 0 1,20 0-1,13-5 1,-13 1-2,5 4 2,11 0 0,5 0-2,-12-5 2,-17 1-1,-13 4 1,18 8-1,15 0 2,13-4-3,21 0 1,16 0 1,13 0-1,29 4 0,16-8 1,-8 4 0,17 4-2,28-16 2,29-13-1</inkml:trace>
    </iact:actionData>
  </iact:action>
  <iact:action type="add" startTime="42923">
    <iact:property name="dataType"/>
    <iact:actionData xml:id="d3">
      <inkml:trace xmlns:inkml="http://www.w3.org/2003/InkML" xml:id="stk3" contextRef="#ctx0" brushRef="#br0">6531 8255 0,'0'0'2,"0"0"0,0 0 7,0 0 1,0 0-1,0 0 1,0 0-1,0 0 0,0 0 1,45 0-1,-16 0 1,13 0-1,20 4 0,45 1 1,51 3-1,77 4 3,63-8-2,83-12-3,107-17 2</inkml:trace>
    </iact:actionData>
  </iact:action>
  <iact:action type="add" startTime="47855">
    <iact:property name="dataType"/>
    <iact:actionData xml:id="d4">
      <inkml:trace xmlns:inkml="http://www.w3.org/2003/InkML" xml:id="stk4" contextRef="#ctx0" brushRef="#br0">17007 8342 0,'0'0'2,"0"0"1,0 0 5,0 0 2,0 0-1,0 0 0,0 0 1,0 0-1,0 0 1,58 0-1,-17 0 1,13-4-1,20 0-1,21 4 2,17 0 0,25-4 0,16 0 1,12-5 0,21-3-3,5 0 1,36-5 1,21-4 0,26 1 1,40-1-4,21 0 4,21 13-4,33 8 2,25 0 1,61 16-1,84 5 0</inkml:trace>
    </iact:actionData>
  </iact:action>
  <iact:action type="add" startTime="49520">
    <iact:property name="dataType"/>
    <iact:actionData xml:id="d5">
      <inkml:trace xmlns:inkml="http://www.w3.org/2003/InkML" xml:id="stk5" contextRef="#ctx0" brushRef="#br0">6084 9630 0,'0'0'7,"-50"-17"2,21 5 0,5 4 1,3-1-1,9 1 0,3 4 1,5 0-1,0 0 1,4 0-2,0 4 2,0 0 0,0 0-2,0 0 2,153-34-1,-25 26 1,59 0-1,81-5 2,59-16 0,54-20-2,33-26 1,-5-24 0,9-21-2</inkml:trace>
    </iact:actionData>
  </iact:action>
  <iact:action type="add" startTime="50377">
    <iact:property name="dataType"/>
    <iact:actionData xml:id="d6">
      <inkml:trace xmlns:inkml="http://www.w3.org/2003/InkML" xml:id="stk6" contextRef="#ctx0" brushRef="#br0">16473 9332 0,'0'0'7,"0"0"2,0 0 0,0 0 1,0 0-1,0 0 0,0 0 1,0 0-1,0 0 1,0 0-1,62 8 0,-12 0 1,20 5-1,21 3 0,25 5 0,25 0 2,12-5-2,20 1 0,5-5 0,17-3 1,24-1-1,21-4 1,12-12-1,9 4 0,8-9 0,0-16 1,-8-21-1</inkml:trace>
    </iact:actionData>
  </iact:action>
  <iact:action type="add" startTime="51969">
    <iact:property name="dataType"/>
    <iact:actionData xml:id="d7">
      <inkml:trace xmlns:inkml="http://www.w3.org/2003/InkML" xml:id="stk7" contextRef="#ctx0" brushRef="#br0">6063 11613 0,'0'0'8,"0"0"0,0 0 1,67-37 1,65-21-1,108-42 2,62-15-3,-29 11 2,-29 17-1,-20 25 0,-22 16 1,-16 22-1,-16 15 0</inkml:trace>
    </iact:actionData>
  </iact:action>
  <iact:action type="add" startTime="65760">
    <iact:property name="dataType"/>
    <iact:actionData xml:id="d8">
      <inkml:trace xmlns:inkml="http://www.w3.org/2003/InkML" xml:id="stk8" contextRef="#ctx0" brushRef="#br0">22675 6297 0,'0'0'2,"0"0"1,0 0 14,0 0-15,0 0 6,0 0 1,0 0 1,8 41-1,0-32 0,9-1 1,8-4-1,0-4 1,8-4-1,8-4 4,5-9-8,-1 1 5,-4 3-1,-3 5 1,-1 4-1,13 0 0,12-1 2,16 1-2,17 0 0,5-4 1,-22 0-1,-11-1 0,-22 1 1,-8 4-1,-8 0 0,-8 0 1,-5 4-1,1-5 0,0 1 1,-1-4-1,5-4 0</inkml:trace>
    </iact:actionData>
  </iact:action>
  <iact:action type="add" startTime="66252">
    <iact:property name="dataType"/>
    <iact:actionData xml:id="d9">
      <inkml:trace xmlns:inkml="http://www.w3.org/2003/InkML" xml:id="stk9" contextRef="#ctx0" brushRef="#br0">23043 5692 0,'0'0'7,"0"0"2,0 0 1,29 42-1,-12-9 0,-1 8 1,-3 1-1,-5 3 1,4 5-1,-8 12 1,5 21-1,3 20 2,-4 13 0,-4 4-1,1-16-2,-5-13 1,4-21 1,0-16-1,0-21 2,0-12-3,9-13 2</inkml:trace>
    </iact:actionData>
  </iact:action>
  <iact:action type="add" startTime="68151">
    <iact:property name="dataType"/>
    <iact:actionData xml:id="d10">
      <inkml:trace xmlns:inkml="http://www.w3.org/2003/InkML" xml:id="stk10" contextRef="#ctx0" brushRef="#br0">22832 7481 0,'0'0'7,"0"0"2,0 0 1,0 0-1,0 0 0,0 0 1,0 0-1,0 0 0,-37 83 1,-13-9-1,-12 26 1,-8 20-1,-1 8 1,14-8 1,11-16-1,5-30-1,12-16 0,8-25 1,9-20-1,3-13-1,-3-13 0</inkml:trace>
    </iact:actionData>
  </iact:action>
  <iact:action type="add" startTime="68403">
    <iact:property name="dataType"/>
    <iact:actionData xml:id="d11">
      <inkml:trace xmlns:inkml="http://www.w3.org/2003/InkML" xml:id="stk11" contextRef="#ctx0" brushRef="#br0">22381 7498 0,'0'0'8,"0"0"0,0 0 2,0 0-1,0 0 1,0 0-1,0 0 0,0 0 1,8 58-1,5 20 1,3 34-1,5 21 1,8 7 2,4-11-3,4-18-1,-8-24 1,-8-33 1,-13-29-1,-8-21 0</inkml:trace>
    </iact:actionData>
  </iact:action>
  <iact:action type="add" startTime="68675">
    <iact:property name="dataType"/>
    <iact:actionData xml:id="d12">
      <inkml:trace xmlns:inkml="http://www.w3.org/2003/InkML" xml:id="stk12" contextRef="#ctx0" brushRef="#br0">21380 8003 0,'0'0'7,"0"0"2,0 0 0,99 16 1,21-7-1,33-1 1,46-4 1,16 0-1,13-8 0,11-8-1,18-5 0</inkml:trace>
    </iact:actionData>
  </iact:action>
  <iact:action type="add" startTime="71535">
    <iact:property name="dataType"/>
    <iact:actionData xml:id="d13">
      <inkml:trace xmlns:inkml="http://www.w3.org/2003/InkML" xml:id="stk13" contextRef="#ctx0" brushRef="#br0">22389 8967 0,'0'0'2,"0"0"0,0 0 7,0 0 1,0 0-1,0 0 0,0 0 1,0 0-1,-37 42 1,4-1-1,-25 21 0,-8 17 1,-4 4-1,3 4 2,9-9-3,13-15 2,12-14-1,12-12 0,9-16 0,3-8 1,1-5-1,4-4 0,4-4 1,0-4-1,0 4 0</inkml:trace>
    </iact:actionData>
  </iact:action>
  <iact:action type="add" startTime="71850">
    <iact:property name="dataType"/>
    <iact:actionData xml:id="d14">
      <inkml:trace xmlns:inkml="http://www.w3.org/2003/InkML" xml:id="stk14" contextRef="#ctx0" brushRef="#br0">22290 8938 0,'0'0'7,"0"0"2,0 0 0,0 0 1,0 0-1,46 38 1,-34-18-1,9 5 0,-9 4 1,9 4-1,-1 9 1,5 3-1,-4 5 0,0 0 1,-5-1-1,1-3 1,-5-5-1,-4-8 0,-3-8 0,-1-4 1,4-9-1</inkml:trace>
    </iact:actionData>
  </iact:action>
  <iact:action type="add" startTime="76562">
    <iact:property name="dataType"/>
    <iact:actionData xml:id="d15">
      <inkml:trace xmlns:inkml="http://www.w3.org/2003/InkML" xml:id="stk15" contextRef="#ctx0" brushRef="#br0">22650 9299 0,'0'0'1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868">
    <iact:property name="dataType"/>
    <iact:actionData xml:id="d0">
      <inkml:trace xmlns:inkml="http://www.w3.org/2003/InkML" xml:id="stk0" contextRef="#ctx0" brushRef="#br0">4909 7133 0,'0'0'2,"0"0"1,0 0 15,-29-49-17,21 36 8,4 1-1,0 3 2,8 1 0,8-8-1,29-9 0,50-17 1,58-11-1,58-5 1,37 4-1,42 12 0,28 5 1,26 12-1,-5 21 0,-25 12 0</inkml:trace>
    </iact:actionData>
  </iact:action>
  <iact:action type="add" startTime="7149">
    <iact:property name="dataType"/>
    <iact:actionData xml:id="d1">
      <inkml:trace xmlns:inkml="http://www.w3.org/2003/InkML" xml:id="stk1" contextRef="#ctx0" brushRef="#br0">9133 7336 0,'0'0'7,"0"0"2,0 0 1,0 0-1,0 0 1,0 0-1,0 0 1,0 0-1,42-12 0,-18 12 0,14 4 1,11 4-1,13-4 0,9 0 0,-1-4 1,9-4 0,-1 0 0,1 4-1,4 4 0,-1 5 1,-3-1-1,4 0 0,8-8 1,12 0-1,26 0 0,28 4 0,29 5 1,29 7-1,8 1 1,22-5-1,48 1 1,38-13-2</inkml:trace>
    </iact:actionData>
  </iact:action>
  <iact:action type="add" startTime="11412">
    <iact:property name="dataType"/>
    <iact:actionData xml:id="d2">
      <inkml:trace xmlns:inkml="http://www.w3.org/2003/InkML" xml:id="stk2" contextRef="#ctx0" brushRef="#br0">5360 8611 0,'0'0'2,"0"0"0,0 0 7,0 0 1,0 0-1,0 0 0,0 0 1,0 0-1,0 0 0,46-24 1,-22 24-1,18 4 1,36 4-2,46-4 2,17-4 1,33-8-3,20-9 1,-3-3 1,-5-1-1,-12 0 0,-1 5 1,-3-1-1,-4 9 0,3 4 1,5 8-1,4 4 0,8 0 1,-4 5-1,13 3 0,7 1 1,30-9-1,20-4 1,46 0-1,41 1 0,88 11 1,102 26-1</inkml:trace>
    </iact:actionData>
  </iact:action>
  <iact:action type="add" startTime="13223">
    <iact:property name="dataType"/>
    <iact:actionData xml:id="d3">
      <inkml:trace xmlns:inkml="http://www.w3.org/2003/InkML" xml:id="stk3" contextRef="#ctx0" brushRef="#br0">9919 6868 0,'0'0'6,"0"0"4,0 0-1,-53 9 1,15-1 0,-24 4-1,-29 1 0,-12-5 0,-1-12 2,13 0-3,0-9 2,0 1-1,-8-5 0,-4-3 1,-1-5-1,13-8 1,13-5-1,20-3 0,16-5 1,17-3-1,17-9 0,16-21 1,21-29-1,33-32 1,25-13-1,21-5 0,28-3 1,5 20-1,8 21 0,4 12 0,0 21 1,17 13-1,12 12 0,0 29 1,17 20-1,16 30 1,49 32-1,30 38 0,-21 25 0,-41 21 0,-58 3 1,-50-12-1,-46-4 1,-36-12-1,-38-13 0,-37 21 0,-75 33 1,-99 34-1,-99-5 1,-58-38-1,29-61 0,70-62 0,63-42 1</inkml:trace>
    </iact:actionData>
  </iact:action>
  <iact:action type="add" startTime="14546">
    <iact:property name="dataType"/>
    <iact:actionData xml:id="d4">
      <inkml:trace xmlns:inkml="http://www.w3.org/2003/InkML" xml:id="stk4" contextRef="#ctx0" brushRef="#br0">7557 8794 0,'0'0'6,"0"0"3,0 0 1,0 0-1,0 0 1,0 0-1,0 0 0</inkml:trace>
    </iact:actionData>
  </iact:action>
  <iact:action type="add" startTime="21085">
    <iact:property name="dataType"/>
    <iact:actionData xml:id="d5">
      <inkml:trace xmlns:inkml="http://www.w3.org/2003/InkML" xml:id="stk5" contextRef="#ctx0" brushRef="#br0">12927 8578 0,'0'0'2,"0"0"-1,0 0 8,75 9 1,-9-1 0,17 4-1,16 1 0,25 3 1,8-3 0,26-1 1,20 5-1,24-5-1,38 0-1,50 1 3,53-1-3,42-12 2,45 4-1,13-8 2,33-12-4,37 3 3,45-7 0,80-9-1,77-21 1,59-25-1,12-24 1</inkml:trace>
    </iact:actionData>
  </iact:action>
  <iact:action type="add" startTime="22905">
    <iact:property name="dataType"/>
    <iact:actionData xml:id="d6">
      <inkml:trace xmlns:inkml="http://www.w3.org/2003/InkML" xml:id="stk6" contextRef="#ctx0" brushRef="#br0">4905 10487 0,'0'0'6,"0"0"4,0 0-1,0 0 1,0 0-1,145-21 0,74-20 1,71-25 1,36-1 1,-7 14-4,8 28 2,-9 45-2,5 30 1</inkml:trace>
    </iact:actionData>
  </iact:action>
  <iact:action type="add" startTime="27038">
    <iact:property name="dataType"/>
    <iact:actionData xml:id="d7">
      <inkml:trace xmlns:inkml="http://www.w3.org/2003/InkML" xml:id="stk7" contextRef="#ctx0" brushRef="#br0">9944 10296 0,'0'0'6,"0"0"4,0 0 0,0 0-2,0 0 2,91 13-1,-12-1 0,12-3 0,0-1 1,12 0 1,5 0-3,16 1 1,0-1 0,-12 0 1,-17-4-1,-16 1 1,-9-5-1,-8 0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533">
    <iact:property name="dataType"/>
    <iact:actionData xml:id="d0">
      <inkml:trace xmlns:inkml="http://www.w3.org/2003/InkML" xml:id="stk0" contextRef="#ctx0" brushRef="#br0">5435 5216 0,'0'0'3,"0"0"-3,0 0 10,0 0-1,0 0 0,0 0 1,-38 42-1,42-30 1,17 1-1,29-1 0,49-4 1,75-4-1,82-12 1,104-8 2,95 11-4,42-3 2,37 12-1,41 0 2,41 5-4</inkml:trace>
    </iact:actionData>
  </iact:action>
  <iact:action type="add" startTime="15106">
    <iact:property name="dataType"/>
    <iact:actionData xml:id="d1">
      <inkml:trace xmlns:inkml="http://www.w3.org/2003/InkML" xml:id="stk1" contextRef="#ctx0" brushRef="#br0">4946 7448 0,'0'0'1,"0"0"3,0 0 13,0 0-17,0 0 9,0 0 1,0 0-1,0 0 1,-8-41-1,16 36 0,9-3 1,20-8-1,29-5 1,29-8-1,34-4 0,11 0 2,9 4 0,9 4-2,7 4 0,-4 0 0,5 5 1,4 3-1,16-3 1,21-1-1,24 5 1,38-17-1,29-12 0,8-1 0</inkml:trace>
    </iact:actionData>
  </iact:action>
  <iact:action type="add" startTime="21153">
    <iact:property name="dataType"/>
    <iact:actionData xml:id="d2">
      <inkml:trace xmlns:inkml="http://www.w3.org/2003/InkML" xml:id="stk2" contextRef="#ctx0" brushRef="#br0">9808 7150 0,'0'0'2,"0"0"1,0 0 6,0 0 1,0 0-1,0 0 0,0 0 1,0 0-1,0 0 0,0 0 1,0 0-1,66-4 0,8 0 1,34-5-1,16 5 0,25 0 3,16-8-3,34-17 2,12-29-3</inkml:trace>
    </iact:actionData>
  </iact:action>
  <iact:action type="add" startTime="22250">
    <iact:property name="dataType"/>
    <iact:actionData xml:id="d3">
      <inkml:trace xmlns:inkml="http://www.w3.org/2003/InkML" xml:id="stk3" contextRef="#ctx0" brushRef="#br0">6250 6624 0,'0'0'7,"0"0"1,-50 4 2,25 0 0,9-4-1,-1 0 0,9 0 1,4 0-1,4 0 0,0-4 0,0 4 2,0 0-3,86-8 3,55 16-2,107 17 0,100 12 3,57 1-4,13-5 0</inkml:trace>
    </iact:actionData>
  </iact:action>
  <iact:action type="add" startTime="36101">
    <iact:property name="dataType"/>
    <iact:actionData xml:id="d4">
      <inkml:trace xmlns:inkml="http://www.w3.org/2003/InkML" xml:id="stk4" contextRef="#ctx0" brushRef="#br0">5497 9543 0,'0'0'1,"0"0"3,0 0 4,0 0 1,-42 0 1,38 0-1,4-4 0,0 0 1,0 4-1,0 0 0,0 0 1,0 0-1,91 0 0,0 8 1,33 4-1,17 1 1,20-5 0,9 0 2,12-8-4,29-4 1,21-8 1,-17 4-1,8 3 2,13 1-4,-13 13 4,22 3-2,28 0 0,-17 9 0,-12 4 0</inkml:trace>
    </iact:actionData>
  </iact:action>
  <iact:action type="add" startTime="39405">
    <iact:property name="dataType"/>
    <iact:actionData xml:id="d5">
      <inkml:trace xmlns:inkml="http://www.w3.org/2003/InkML" xml:id="stk5" contextRef="#ctx0" brushRef="#br0">19477 10222 0,'0'0'2,"0"0"0,0 0 7,-62-29 2,20 4-3,-3-8 2,-5-13-1,0-7 0,5-5 1,-13 0 0,0 8-1,-8 4 0,-9-3 1,-3-9-1,-1-17 0,13-20 1,16-8-1,21-1 0,0 13 1,13 8-1,3 13 0,9 12 1,13 0-1,24-17 1,29-16-1,29-12 0,8 12 1,-4 20-1,-8 22 0,-8 15 1,-9 14-2,-12 11 2,-4 14 0,4 15-1,4 30 0,-4 25 0,0 16 1,-9 4-1,-3 8 1,-5 17-1,-4 13 0,-4 4 1,-8-5-1,0-12 0,-4-16 0,-9-17 1,-12-21-1,-25 4 0,-49 9 1,-79 16-1,-83-4 0,-4-29 1,33-24 1</inkml:trace>
    </iact:actionData>
  </iact:action>
  <iact:action type="add" startTime="40307">
    <iact:property name="dataType"/>
    <iact:actionData xml:id="d6">
      <inkml:trace xmlns:inkml="http://www.w3.org/2003/InkML" xml:id="stk6" contextRef="#ctx0" brushRef="#br0">20664 9804 0,'0'0'6,"0"0"3,0 0 1,0 0 0,0 0-1,-54-46 0,38 17 1,-1-12-1,1-17 0,3-17 0,1-3 1,12-5-1,12-4 2,1-4-1,16 4 1,12 8-2,17 5 1,16-1-1,9 9 1,4 12 3,-17 21-11,-12 21 8,-8 16 0,8 16 0,12 22-1,17 32 0,-4 42 0,-13 33 1,-20 9 0,-34-18-3,-16-19 3,-16-6 0,-34 1-1,-20-12 1,-17-25 0,-17-21-2,-7-21 2,7-29-1,9-33 0,4-45 0</inkml:trace>
    </iact:actionData>
  </iact:action>
  <iact:action type="add" startTime="49623">
    <iact:property name="dataType"/>
    <iact:actionData xml:id="d7">
      <inkml:trace xmlns:inkml="http://www.w3.org/2003/InkML" xml:id="stk7" contextRef="#ctx0" brushRef="#br0">19477 10243 0,'0'0'1,"0"0"3,0 0 13,74-25-17,-20 8 10,8-3-1,8-5 1,17-4-1,29-9 2,16 5 0,9 9-1,8 7-1,4 9 0,0-1 0,0 1 1</inkml:trace>
    </iact:actionData>
  </iact:action>
  <iact:action type="add" startTime="54824">
    <iact:property name="dataType"/>
    <iact:actionData xml:id="d8">
      <inkml:trace xmlns:inkml="http://www.w3.org/2003/InkML" xml:id="stk8" contextRef="#ctx0" brushRef="#br0">13900 11824 0,'0'0'1,"0"0"3,0 0 4,62-16 2,37 7-1,99-3 0,113 4 2,94-1-2,79 5 0,58 0 0,50 0 1,20-4-1,13-1 0,29 14 1,16 11-1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0206">
    <iact:property name="dataType"/>
    <iact:actionData xml:id="d0">
      <inkml:trace xmlns:inkml="http://www.w3.org/2003/InkML" xml:id="stk0" contextRef="#ctx0" brushRef="#br0">5083 6090 0,'0'0'4,"0"0"-4,0 0 9,0 0 0,0 0 2,0 0-2,0 0 0,0 0 0,0 0 0,0 0 1,0 0-1,41-8 0,-8 4 1,9 4-1,7 0 1,9 4-1,8 4 0,13 0 1,8 1 0,8-1-1,-4-4 0,0 0 0,8 4 1,5 1-1,16-5 1,12 0-1,-3 0 0,-1 0 1,0 4-2,-8 5 2,4-5 0,0-8-1,0-4 0,13 0 1,4 0-1,12-5 0,29-3 1,16-5-1,9 1 1,4-1-1,0 1 0,0 3 0,8 5 0,-12 8 1,-21 4-1</inkml:trace>
    </iact:actionData>
  </iact:action>
  <iact:action type="add" startTime="33763">
    <iact:property name="dataType"/>
    <iact:actionData xml:id="d1">
      <inkml:trace xmlns:inkml="http://www.w3.org/2003/InkML" xml:id="stk1" contextRef="#ctx0" brushRef="#br0">12149 5394 0,'0'0'2,"0"0"0,0 0 9,0 0-3,0 0 1,0 0 0,0 0 1,0 0-1,0 0 1,0 0-1,0 0 0,42 0 1,-34 5-1,0-1 0,5 0 1,-5 4-1,4 4 0,5 9 1,0 12-1,-5 17 0,0 12 1,-3 4-1,-1 1 1,4-5-1,1-8 2,3-5 0,1-3-2,4-5 1,-9-4-2,0-8 3,-3 0-3,-1-4 2,-4 0-1,0-4 1,-4-5-1,0 1-2,0-5 2,0-3 1,0-1-2,0 0 2,0-4 0,0 0-2,0 1 2,0-5-1,-4 0 0,4 0 1,0 0-1,0 0 1,0 0-1,0 0 1,-70-96-1,53 55 1,5-9-1,3-8 0,5-8 1,4-4-1,0 3 0,0 9 0,0 9 1,0 7-1,0 13 1,0 9-1,0 3 0,0 5 1,0-1-1,0 5 1,0 0-2,0 4 2,0-1-1,4 5 0,-4 0 1,0 0-1,0 0 1,17 83-1,-17-21 1,4 5-1,0 3 0,5-4 1,3-4-1,5-4 1,-9-4-1,0-8 0,0-9 1,-4-4-1,1-12 0,-1-1 0,-4-7 1,0-5-1,4-4 1,-4-4-2</inkml:trace>
    </iact:actionData>
  </iact:action>
  <iact:action type="add" startTime="40480">
    <iact:property name="dataType"/>
    <iact:actionData xml:id="d2">
      <inkml:trace xmlns:inkml="http://www.w3.org/2003/InkML" xml:id="stk2" contextRef="#ctx0" brushRef="#br0">3502 7551 0,'0'0'2,"0"0"0,0 0 8,0 0-1,0 0 0,0 0 0,0 0 1,0 0-1,0 0 1,42-24-1,-26 19 0,9 5 0,8-4 1,9 0-1,7 0 1,1 0-1,16 4 0,0-4 0,9 4 2,7 0-2,-7-4 0,-1 4 1,1-4-1,-1-1 0,1-3 1,8-4-1,3 3 1,-7 5-1,8 4-1,-8 0 2,-1 0 0,-7 0-1,-5 0 0,0-4 1,4-4-1,-4 0 1,9-1-1,-1 5 0,1 4 1,-1 4-1,-3 0 0,-1 1 1,-4-5-1,-4-5 0,-4 1 0,0 0 1,0 0-1,-4 0 0,0 0 1,4 4-1,-5 0 0,5 4 2,0 0-3,0 0 2,0-4-1,-4 0 1,4-4-1,-4-4 0,3-1 0,1 1 0,4 0 1,-4 4 0,0 4-1,8 4 0,-3 0 1,3-4-1,0 0 0,0-4 1,0 0-1,5-5 0,-5 1 1,0 4-1,0 4 0,0 0 1,5 4-1,3 0 1,5-4-1,-1 0 0,-3-4 1,-1 0-1,-7 0 0,-1 4 1,8 4-1,5 0 0,8 4 1,0-3-1,0-5 1,4-5-1,-9-3 0,5 4 1,-4 4-2,0 4 2,4 0 0,-1 0-1,1-4 0,0-4 1,0-4-1,-8 0 0,-1-1 1,-3 5-1,-1 4 0,5 0 1,16 0-1,13-4 1,3 0 0</inkml:trace>
    </iact:actionData>
  </iact:action>
  <iact:action type="add" startTime="47289">
    <iact:property name="dataType"/>
    <iact:actionData xml:id="d3">
      <inkml:trace xmlns:inkml="http://www.w3.org/2003/InkML" xml:id="stk3" contextRef="#ctx0" brushRef="#br0">4135 8578 0,'0'0'2,"0"0"0,0 0 9,0 0-1,0 0-3,0 0 3,0 0-1,0 0 0,0 0 0,0 0 1,38 25-1,-22-21 1,9 0-1,8 1 0,17-5 1,16 0-1,0-5 1,0 1-1,1 0 0,-5 4 3,-4 0-1,4 0-5,8-4 4,9-4-1,7-5 0,10 1 1,-14-1 0,-7 9-2,-13 4 2,4 4 0,4 1-2,-3-5 1,11-5 1,13-3 1,-4 0-3,0 0 2,-4 8-1,-5 4 0,9 8 3,8 1-5,5-5 2,3-12 0,-4-5 3,1 5-5,-22 4 2,-3 4 2,3 1-3,18-5 1,11-5 1,9 1-1,8 0 0,0 8 1,13 0-1,12 1 0,4-5 2,8 4-2,21-4-1,25 0 3,50-9-3,57-15 1,25-18 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5784">
    <iact:property name="dataType"/>
    <iact:actionData xml:id="d0">
      <inkml:trace xmlns:inkml="http://www.w3.org/2003/InkML" xml:id="stk0" contextRef="#ctx0" brushRef="#br0">7938 6707 0,'0'0'1,"0"0"1,0 0 8,0 0-1,0 0 0,0 0 0,0 0 0,0 0 1,0 0-1,0 0 1,0 0-1,0 0 1,0 0 0,0 0-1,0 0 0,45 0 0,-32 4 1,3 0-1,5-4 0,4 0 1,-1 0-1,5 0 1,13 0-1,7 0 0,18 0 1,15 4-1,9 5 3,0-5-3,-8-4 1,4-9-1,4 1 0,4 4 3,0 4-5,25 0 4,25-4-3</inkml:trace>
    </iact:actionData>
  </iact:action>
  <iact:action type="add" startTime="29178">
    <iact:property name="dataType"/>
    <iact:actionData xml:id="d1">
      <inkml:trace xmlns:inkml="http://www.w3.org/2003/InkML" xml:id="stk1" contextRef="#ctx0" brushRef="#br0">12456 7187 0,'0'0'1,"0"0"2,0 0 6,53 4 0,18 5 1,57-1-1,66-12 2,92-25-3,74-29 2,33-21 0,12-4 0,-20 21-1,-50 37 0,-49 29 1,-38 30-1,-25 24 0,-41 8 0,-16 8 1,4-7-1,12-14 0,33-15 1,37-18-1,58-16 1,38-16-1,33-21 0,-34-4 0,-41 8 2,-33-4-3,-45 20 2,-25 13-1,-1 4 1,-3 9-1,12 7 0,17-3 1,12-5-1,28 5 1,22-17-1,8 0 0,4-4 1,-8-4-1,-17 8 0,13-9 1,7 9-1,30 0 0,25 0 2,29-16-3,28-30 1</inkml:trace>
    </iact:actionData>
  </iact:action>
  <iact:action type="add" startTime="30591">
    <iact:property name="dataType"/>
    <iact:actionData xml:id="d2">
      <inkml:trace xmlns:inkml="http://www.w3.org/2003/InkML" xml:id="stk2" contextRef="#ctx0" brushRef="#br0">14090 6301 0,'0'0'7,"-46"21"2,-16 20 1,-33 38-1,-4 24 0,16 9 2,25-4 0,17-5-1,20-12-1,17-12-1,21 0 2,28 12-1,50 25 3,67 12-5,53-4 4,49-28-3</inkml:trace>
    </iact:actionData>
  </iact:action>
  <iact:action type="add" startTime="30900">
    <iact:property name="dataType"/>
    <iact:actionData xml:id="d3">
      <inkml:trace xmlns:inkml="http://www.w3.org/2003/InkML" xml:id="stk3" contextRef="#ctx0" brushRef="#br0">16953 6363 0,'0'0'5,"0"0"4,54 58 1,-9 42 0,-8 65-1,-32 46 1,-43 38-1,-28-17 1,-25-30-1,-21-36 0,-12-25 1,-8-34-1,20-24 0</inkml:trace>
    </iact:actionData>
  </iact:action>
  <iact:action type="add" startTime="31375">
    <iact:property name="dataType"/>
    <iact:actionData xml:id="d4">
      <inkml:trace xmlns:inkml="http://www.w3.org/2003/InkML" xml:id="stk4" contextRef="#ctx0" brushRef="#br0">13279 8483 0,'0'0'8,"0"0"-1,0 0 3,107 25-2,30-9 1,70-11 2,41-14-1,0 1 0,34-9 0,-13 5-2,-9 12 2,17 0-1,-8 17 1,-8 7-1,-17-7 1,-25-17-1,1-33 0</inkml:trace>
    </iact:actionData>
  </iact:action>
  <iact:action type="add" startTime="33925">
    <iact:property name="dataType"/>
    <iact:actionData xml:id="d5">
      <inkml:trace xmlns:inkml="http://www.w3.org/2003/InkML" xml:id="stk5" contextRef="#ctx0" brushRef="#br0">7801 6814 0,'0'0'4,"0"0"-4,0 0 9,0 0-1,-16-49 1,11 16 0,1-13 1,0-16 0,0-8-1,0-13 0,0-4 0,4 8 2,0 9-2,4 8 0,4 12 0,5 5 1,11 3-1,5 1 0,29-13 1,21-4-1,12 0 1,0 12-1,8 13 1,17 4-1,16 4 0,13 5 1,-21 16-1,-4 16 0,0 17 1,4 17-1,-8 7 0,-4 10 0,-9 11 1,-12 13-1,-20 4 0,-22 4 1,-24-8-1,-25-8 1,-29 8-1,-37 4 1,-37-4-1,-9-25 0,9-25 1,28-16-1,34-13 0</inkml:trace>
    </iact:actionData>
  </iact:action>
  <iact:action type="add" startTime="35374">
    <iact:property name="dataType"/>
    <iact:actionData xml:id="d6">
      <inkml:trace xmlns:inkml="http://www.w3.org/2003/InkML" xml:id="stk6" contextRef="#ctx0" brushRef="#br0">5803 6827 0,'0'0'6,"0"0"3,0 0 0,0 0 1,0 0-1,0 0 1,0 0 0,70-21-1,-16 1 0,12-5 0,21 0 1,8 8-1,13 5 3,12 4-4,4 3 1,-8 5 1,8 9-1,16 7-1</inkml:trace>
    </iact:actionData>
  </iact:action>
  <iact:action type="add" startTime="37670">
    <iact:property name="dataType"/>
    <iact:actionData xml:id="d7">
      <inkml:trace xmlns:inkml="http://www.w3.org/2003/InkML" xml:id="stk7" contextRef="#ctx0" brushRef="#br0">5695 6881 0,'0'0'7,"0"0"2,0 0 1,-41-42-1,24 17 0,1-16 1,-1-21-1,1-25 1,3-25-1,5-12 1,8 12 1,8 13-1,9 8 1,16 8-4,25-4 4,20 4-2,18 5 0,3 20 0,4 20 1,5 18 0,12 11-1,4 9 0,8 13-1,5 24 3,-5 21-2,1 12 0,-18 1 1,-19-9-1,-30 0 2,-45 4-3,-38 9 1,-66 49 0,-99 46 1,-37-17 0,20-50-1,63-45 0</inkml:trace>
    </iact:actionData>
  </iact:action>
  <iact:action type="add" startTime="39095">
    <iact:property name="dataType"/>
    <iact:actionData xml:id="d8">
      <inkml:trace xmlns:inkml="http://www.w3.org/2003/InkML" xml:id="stk8" contextRef="#ctx0" brushRef="#br0">9853 7626 0,'0'0'6,"0"0"4,0 0 0,0 0-1,0 0 0,0 0 1,0 0-1,0 0 1,0 0-1,0 0 0,0 0 1,-41-8-1,24-1 0,-8-3 1,-4 0-1,-12-5 0,-13-4 0,-4-8 1,-4-4 0,0 0-1,4 0 1,5-4-1,-1-9 0,0 1 1,4-1-1,1 5 0,-9 8 1,4 16-1,-12 9 1,-5 12-1,-11 4 0,-5 9 0,8 8 1,-4 8-1,13 8 1,12 13-1,13 4 0,12 4 1,16 0-1,9 4 1,8 5-1,0-1 0,12 0 0,13 5 1,12 4-1,17 3 1,12 1-1,17-8 0,4-17 0,-4-17 1,-5-8-1,1-8 1,4-12-1,3-13 0,5-13 0,1-8 1,-18-8-1,-16-4 0,-17-8 1,-3-13-1,-5-16 1,-9-13-1,-11-4 0,-13 4 1,-8 9-1,-5 3 0</inkml:trace>
    </iact:actionData>
  </iact:action>
  <iact:action type="add" startTime="43646">
    <iact:property name="dataType"/>
    <iact:actionData xml:id="d9">
      <inkml:trace xmlns:inkml="http://www.w3.org/2003/InkML" xml:id="stk9" contextRef="#ctx0" brushRef="#br0">9324 6748 0,'0'0'2,"0"0"-1,0 0 19,0 0-20,0 0 8,0 0 2,0 0 0,0 0-1,0 0 0,-38-41 0,34 37 1,0 0-1,0-1 0,-4 1 1,-9 4 0,-16 4-1,-25 5 0,-20 3 1,-26 1-1,-8-5 2,1-8-3,-1-4 2,13-5-1,8 1 0,12-4 1,0-5-1,1-8 1,3-4-1,9-8 0,12-8 0,-4-9 1,13-13-1,8-11 0,-5-5 1,17 0-1,13 13 2,8 12-3,8-4 2,13-9-1,12-16 1,8-8-1,4 4 0,-4 12 0,1 17 0,-1 17 1,4 7-1,13 10 1,25 11-2,16 13 2,25 16-1,20 17 0,14 17 1,-14 16-1,-3 8 0,-17 5 2,-25-13-2,-21-4-1,-12-4 2,-12-1-1,-13 1 0,-8 8 1,-12 5 0,-17 3-2,-13 9 3,-11-1-3,-14-7 3,-3-17-3,-5-13 1,1-12 1,-1-4 0,-3-9-2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281">
    <iact:property name="dataType"/>
    <iact:actionData xml:id="d0">
      <inkml:trace xmlns:inkml="http://www.w3.org/2003/InkML" xml:id="stk0" contextRef="#ctx0" brushRef="#br0">5050 11468 0,'0'0'2,"0"0"-1,0 0 9,0 0 0,87-16-1,-17 3 0,29-8 0,25-7 0,21-10 2,25 1 0,20 0-1,5 8-1,-1 8 2,13 4-1,4 1-1,-12 8 2,-5 4-4,-8-1-1,-4 1 4,-8 4 0,0 4-1,8-4 0,8 5 0,21-1 0,37-4 1,5-4-1,16-5 1,16-3-1,-16-9 1,4-4-1,0 5 0,-8-14 1,-4 18-2,-1 3 2,1-3 0,0 16-2,12-4 3,4 4-2,25 4 0,-8-4-1,12 4 3,-8-16-3,-13 3 2,-12 9 0,-12-8-1,-9 12 0,-8 4 1,13 1-1,8 11 0,-9-3 0,30 4 1,-13-1 0,12 1-2,13-4 1,-8-5 2,28-4-2,-20-3 0,8-5 0,-4 0 0,5 4 1,11-4 0,1 4-2,20 0 3,-4 0-2,8 0-1,1 0 3,12 1-3,4 3 1,0-4 1,-5 0-1,1 0 0,17-4 1,-5 0 0,66-12-1,71-1 0,70-11 1</inkml:trace>
    </iact:actionData>
  </iact:action>
  <iact:action type="add" startTime="11576">
    <iact:property name="dataType"/>
    <iact:actionData xml:id="d1">
      <inkml:trace xmlns:inkml="http://www.w3.org/2003/InkML" xml:id="stk1" contextRef="#ctx0" brushRef="#br0">7032 9692 0,'0'0'1,"0"0"3,0 0 4,0 0 2,0 0-1,0 0 0,0 0 1,0 0-1,0 0 0,0 0 1,0 0 0,41 0-1,-37 0-1,0 0 2,4 0-1,5 0 1,8 0-1,8 0 1,12 0-1,0 0 0,9 0 1,-13 0-2,5-4 2,3 0 0,5 0-1,8-1 1,4 1-1,4 0 1,4 0-1,1 0 0,-5 0 1,-4 0-1,-4-1 1,-9 1-1,-3-4 0,-1 0 1,-3-1-1,3 1 0,5 4 1,4 0-1,-1 0 0,1 4 0,-4 0 0,-5 0 1,1 4-1,-1-4 1,1 0-1,-1 0 1,1-4-1,4 0 0,3-5 1,1 1-1,4 0 0,0 4 0,0 4 1,0 4-1,0 0 0,-4 0 1,-1 0-1,-7 0 1,-1 0-1,-3-4 1,-9 0-1,4 0 0,4 0 0,9-4 1,8 4-1,8 0 1,13 4-1,4 5 0,-5-1 1,-7-4 0,-9 0-1,-4-4 0,-1 0 0,14-4 0,7 4 1,5 0-1,12 0 0,-4 4 1,-12 0-1,-5-4 1,1-4-1,-1-4 1,13 0-1,4 4 0,0-1 1,-4 5-1,-12 5 0,-9-1 1,-4 0-1,-8-4 0,-5 0 0,5 0 1,12 0-1,5 0 1,3 4-1,9 0 0,-5 4 1,-7 1-1,-13-5 0,-9 0 0,-3 0 1,-5-4-1,5 0 1,3-4 0,13 0-2,17 0 1,4 4 1,-5 0-1,1 0 0,-13 0 1,-8 0-1,-4 0 1,0-4-1,4-5 0,12 1 0,4 0 1,13-1-1,-4 5 0,-8 0 1,-5 4-1,-12 0 0,-4 0 1,-5 0-1,-3-4 0,3 0 1,1-4-1,4-1 0,0 1 1,4 0-1,0 4 0,-1 4 1,-3 0-1,-4 4 0,0 0 0,3 0 1,-7 0-1,8-4 1,4-4-1,8-4 0,12 4 1,5 4-1</inkml:trace>
    </iact:actionData>
  </iact:action>
  <iact:action type="add" startTime="34407">
    <iact:property name="dataType"/>
    <iact:actionData xml:id="d2">
      <inkml:trace xmlns:inkml="http://www.w3.org/2003/InkML" xml:id="stk2" contextRef="#ctx0" brushRef="#br0">7685 8251 0,'0'0'2,"0"0"0,0 0 7,0 0 0,0 0 1,0 0-1,0 0 1,0 0-1,0 0 0,17-41 1,-13 24-1,0 1 0,0-1 0,0 5 1,0 3-1,1 1 1,-1 0-1,-4 4 0,0 0 1,0-1-1,0 5 0,0 0 0,0 0 1,0 0 0,20 104-1,-11-25 0,-1 8 0,-4-9 1,0-7-1,0-18 0,-4-11 0,0-9 1,0-8-1,0-5 3,0-3-1,0-5-4,0 1 2,0-5 0,0-4 1,-4-4-1,4 0 0,0 0 0,0 0 1,-29-95 0,13 41-1,-5 0 0,5 13 0,-1 8 1,5 8-1,3 8 1,1 5-2,4 8 1,0 4 1,0 0-1,4 4 1,0 4-1,0 9 1,0 8-1,4 12 1,4 4-1,0 1 1,9-1-2,-1-8 2,9-8-1,0-4 1,12-13-1,17-16 0,41-34 0,50-44 1,25-39-1</inkml:trace>
    </iact:actionData>
  </iact:action>
  <iact:action type="add" startTime="36852">
    <iact:property name="dataType"/>
    <iact:actionData xml:id="d3">
      <inkml:trace xmlns:inkml="http://www.w3.org/2003/InkML" xml:id="stk3" contextRef="#ctx0" brushRef="#br0">14855 9390 0,'0'0'9,"0"0"-2,0 0 3,0 0-1,0 0 0,0 0 0,0 0 1,-62 4-1,8 0 0,-24 4 0,-9 1 1,12-5 0,13-4-1,13-4 1,16-1-1,-5-7 0,18-5 1,7-7-1,1-18 0,8-12 1,8-20-1,8-21 1,13-5-1,12-12 0,13 1 1,0 7-1,-9 17 0,0 21 0,-12 12 1,4 13-1,13 8 0,16 8 1,21 12 0,16 13-1,21 25 0,12 25 0,-7 16 1,-14 17-1,-40 8 0,-34 0 1,-29 0-1,-45 33 0,-67 30 1,-65 11-1,-46-20 0,12-50 1,29-37-1,38-29 0,45-20 0</inkml:trace>
    </iact:actionData>
  </iact:action>
  <iact:action type="add" startTime="38193">
    <iact:property name="dataType"/>
    <iact:actionData xml:id="d4">
      <inkml:trace xmlns:inkml="http://www.w3.org/2003/InkML" xml:id="stk4" contextRef="#ctx0" brushRef="#br0">10143 9576 0,'0'0'7,"0"0"2,0 0 0,0 0 1,0 0-1,0 0 0,0 0 1,0 0-1,0 0 1,0 0-1,0 0 0,91-33 1,-4 25-1,33-1 0,29 5 2,0 0-1,-17 0 0,-20-4-1,-25-1 2,-21 5-3,-17 4 1,-3 9 1,-5 3-1</inkml:trace>
    </iact:actionData>
  </iact:action>
  <iact:action type="add" startTime="38799">
    <iact:property name="dataType"/>
    <iact:actionData xml:id="d5">
      <inkml:trace xmlns:inkml="http://www.w3.org/2003/InkML" xml:id="stk5" contextRef="#ctx0" brushRef="#br0">12418 9601 0,'0'0'6,"0"0"4,0 0-1,50-17 1,0 1-1,16 3 0,12 5 1,18 0 0,11-5 0,17 1-2,5 0 2,11 3-1,26 5 0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01:17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4752">
    <iact:property name="dataType"/>
    <iact:actionData xml:id="d0">
      <inkml:trace xmlns:inkml="http://www.w3.org/2003/InkML" xml:id="stk0" contextRef="#ctx0" brushRef="#br0">7847 10359 0,'0'0'1,"0"0"1,0 0 8,0 0-1,0 0 1,0 0-1,0 0 1,0 0-1,33-42 0,-29 34 1,0 0-1,0 3 0,0 1 1,0 0-1,1 0 0,-1 0 1,0 0-1,4 0 0,0-1 1,5 1-1,3 0 0,9 0 1,4-4-1,8 0 1,5-5-1,7-3 0,5-1 1,-8 5 0,3 3 1,-3 5-3,3 0 1,1 4 2,8 4-3,4 0 2,4 0-1,-4-4 1,0-4-1,5 0 0,-5 0 1,-4 0-2,-1 4 2,1 0-1,0 4 1,0 0-2,0 0 3,4 0-2,0-4 0,4-4 1,-3 0-1,-1-4 1,4 0-1,-4-1 1,0 5-2,-4 0 1,0 0 2,4 0-2,4 0-1,9-1 2,-1-3 0,-4 0-2,1 4 3,-1 0-2,-8 4-1,8 0 3,9 0-3,-5 0 2,5 0-1,0 0 2,3 0-3,-11 0 1,-1 0 0,-4 0 0,5 0 2,3 0-3,9 0 2,8 0 0,-4 0-1,0 0 0,-5-5 1,-3 5-1,-9 0 0,-3 0 0,-1 0 2,0 0-2,4 0-1,9 0 2,-1 0 0,1-4-1,0 0 1,-1 4-2,1 0 1,0 0 2,-9 0-1,4 0-2,5 0 2,0-4-2,3 4 2,-7 0 0,3 0-2,1 4 2,4 0 0,-13 0-1,0-4 0,5 0 0,-5 0 2,1 0-3,-1 0 1,0 0 1,1 0-1,3 5 0,1-1 0,-5 0 1,0 0-1,1 0 1,3 0-1,0-4 0,-3 0 1,7 4-1,-3 1 1,8 3-1,4 0 0,-5 5 0,5-5 3,0 0-5,0-8 3,4 0-1,0 0 0,4 4 0,4 5 0,-3 3 2,-5-4-3,-9-4 1,5-4 1,4 0 0,4-4-1,9 8 0,-9 1 0,-8 3 0,-9 0 1,-3-8-1,-5 0 1,9-4 0,8 0-1,8 0-1,-8 4 2,4 4-1,-4 0 1,0 0 0,4-4-2,12-4 2,9 0-1,4 8 1,-1 0 0,-11 4-2,-1-3 2,1-5 0,12 0-2,8 4 2,4 4 0,-16 0-1,-9 0 0,5-3 1,12-1-2,12 0 2,5 0-1,-17 4 0,-13-4 0,5-8 1,16 0-2,9 4 3,-5 4-2,-20 0 0,-17-4 0,-8-4 1,12-4 0,13 4-1,0 4 0,-1 4 0,-20 0 1,-8 0-1,-9-4 0,13-4 0,21 0 2,8 0-3,0 8 1,-13 0 1,-16 0-1,-8-4 0,12 0 2,20-4-3,13 4 2,1 4-1,-14 0 0,-16 1 1,5-10-1,11 1 1,18 0-2,3 0 1,-8 4 2,0-4-1,13-4-1,16-1-1,4 5 1,13 0 2,12 8-2,16 4-1</inkml:trace>
    </iact:actionData>
  </iact:action>
  <iact:action type="add" startTime="26528">
    <iact:property name="dataType"/>
    <iact:actionData xml:id="d1">
      <inkml:trace xmlns:inkml="http://www.w3.org/2003/InkML" xml:id="stk1" contextRef="#ctx0" brushRef="#br0">7818 10607 0,'0'0'1,"0"0"2,0 0 6,0 0 0,0 0 1,0 0-1,0 0 1,0 0-1,0 0 1,0 0-1,24 41 1,-19-36-1,-1-1 0,0-4 1,4 0-1,0 4 0,1-4 1,3 0-1,1 0 0,3 0 0,-16 0 2,41-8-3,-16 3 2,8 1-1,-8 4 0,0 0 1,0 0-1,0 0 1,-1 0-1,1 4 0,4 1 1,0-1-1,8 0 2,-8 0-3,13-4 2,-9 0 0,8 0-1,1-4 0,7-4 1,-3-1-1,-1-3 0,-3-1 0,-1 5 1,-8 0 0,-4 4 0,-4 0-2,-4-1 1,3 5 1,1 0-1,4 0 0,8 5 1,9-1 0,8 0-2,4 0 3,0-4-3,4 0 2,-13-4 0,1 0-2,-9 0 2,-3-1 0,-5 1-2,0 0 2,-13 0-1,5 4 0,0 0 1,-8 0-2,3 0 2,-3 0 0,-1 0-1,-7 0 1,3 0-2,1 4 3,-1 0-3,0 0 2,1-4 0,-5 0-1,0 0 0,1 0 0,-5 0 1,0 0-2,0 0 3,0 0-1,0 0-3,0 0 3,1 0-1,-5 0 1,0 0 0,0 0-2,0 0 2,0-4-2,0 4 3,0 0-1,0 0-2,0 0 2,0 0 0,0 0-1,0 0-1,0 0 3,0 0-3,0 0 3,0 0-4,0 0 3,0 0-1,0 0 0,-91-49 1,62 40 0</inkml:trace>
    </iact:actionData>
  </iact:action>
  <iact:action type="add" startTime="28819">
    <iact:property name="dataType"/>
    <iact:actionData xml:id="d2">
      <inkml:trace xmlns:inkml="http://www.w3.org/2003/InkML" xml:id="stk2" contextRef="#ctx0" brushRef="#br0">10548 10611 0,'0'0'7,"0"0"10,0 0-15,0 0 6,0 0 1,0 0 1,0 0-1,0 0 1,0 0-1,0 0 0,25 46 1,-21-38-1,5 0 1,3 1-1,0-1 1,5 0-1,-1-4 1,5 0-1,4-4 1,4-4-1,12 0 0,1-4 0,-1 0 1,-4 3-1,-4 1 1,-4 4-1,0 0 1,4 4 1,9 1 1,3-1-4,5 4 2,4-4-1,-1-4 1,1 0-1,4-4 0,-4-4 4,0-1-11,0 5 8,-1 0 1,-3 4-3,0 4 1,8 5 1,4-1 0,4-4-2,0 0 1,0-4 2,0-4-2,5 0 0,-5 0 0,-8 0 1,0 4-1,-4 4 0,-1 0 1,5 4-1,0 0 0,4 1 1,-4-5-1,0-4 0,0-4 1,4 0-1,-4-1 0,-4 1 1,-5 4-1,1 4 1,0 1-1,4 3 0,3 0 0,6 0 3,-1 1-5,-5-5 2,1-4 1,-4 0-1,0-4 1,0-1-1,-5 5 1,1 0-2,-4 0 2,-1 5-1,1-1 1,3 0-2,9 0 2,-4 0 0,0 0-1,0 0 1,-9-4-2,-4 0 2,-3 0 0,3 0-1,0 0 0,1 0 1,-1 0-2,-4 0 2,1 0-1,-1 0 0,4 0 1,5 5-1,3-1 1,5 0-1,0 0 1,0-4 0,-9 0-2,5 0 1,0-4 1,-5 0-1,1 0 0,-1 4 2,-4 0-3,-3 0 2,-1 0-2,0 0 2,0 0-1,1 0 1,3 0 1,5 4-4,3 0 3,5-4-1,-13 0 2,-3 0-4,-1 0 3,0-4-1,0 0 2,5-1-3,-1 1 3,0 0-3,-12 0 2,4 0-2,-4 0 2,5-5 0,7-3-2</inkml:trace>
    </iact:actionData>
  </iact:action>
  <iact:action type="add" startTime="35941">
    <iact:property name="dataType"/>
    <iact:actionData xml:id="d3">
      <inkml:trace xmlns:inkml="http://www.w3.org/2003/InkML" xml:id="stk3" contextRef="#ctx0" brushRef="#br0">17172 10951 0,'0'0'2,"0"0"1,0 0 6,0 0 2,0 0-3,0 0 1,0 0 1,0 0-1,0 0 0,0 0 1,50-13-1,-34 9 1,9 0-1,8 0 0,13 0 1,8 0-1,12-1 0,4 5 1,5 5-1,-1-1 2,1 0-1,-9 0-1,0 0 1,-8-4 0,4 0-1,8 0 0,13 0 2,8 0-3,0 4 2,0 5-1,-8-5 0,-5 0 0,-7-4 1,3 0 1,5 0-4,8 0 3,8 4-1,0 0 1,-8 0-1,-8 0 0,-13-4 1,0 0-1,4-4 1,-4 4-1,13 0 0,4 0 0,4 4 0,-9 0 1,-3 5-1,-17-1 3,-9-4-5,-3 0 3,-5-4-1,1 0 0,-1 0 1,4 0-1,5 0 1,4 0-2,8 4 3,4 1-3,0-1 2,-8 0-1,-4 0 0,-8 0 1,-5-4-1,-4 0 1,5 0-1,3 0 1,13 0-2,12 0 2,5 0-1,8 0 0,-5 0 1,1 0-1,-21 0 2,-4 0-3,-1-4 2,1 0-1,8-4 0,0-1 0,17 1 1,4 4-1,-1 0 0,-3 4 2,-17 0-4,-4 0 4,-4 0-3,4-4 2,0-1-1,8-3 1,12 0-1,5 4 0,4 0 2,-8 4-3,-5 0 2,-8 0-1,0 0 0,1-4 2,-1-5-4,0 1 5,-8 0-4,-8 4 1,-5-1 0,-4 5 0,-7 0 0</inkml:trace>
    </iact:actionData>
  </iact:action>
  <iact:action type="add" startTime="43340">
    <iact:property name="dataType"/>
    <iact:actionData xml:id="d4">
      <inkml:trace xmlns:inkml="http://www.w3.org/2003/InkML" xml:id="stk4" contextRef="#ctx0" brushRef="#br0">4413 5908 0,'0'0'2,"0"0"1,0 0 6,82-4 0,-7-1 0,16 5 1,33 0-1,29 0 2,41-4-3,38-4 2,50 0 0,57 0-1,50-9 0</inkml:trace>
    </iact:actionData>
  </iact:action>
  <iact:action type="add" startTime="44770">
    <iact:property name="dataType"/>
    <iact:actionData xml:id="d5">
      <inkml:trace xmlns:inkml="http://www.w3.org/2003/InkML" xml:id="stk5" contextRef="#ctx0" brushRef="#br0">8215 6078 0,'0'0'7,"0"0"2,0 0 1,0 0-1,0 0 0,0 0 1,0 0-1,-42 0 1,42-5-1,0 1 0,0 0 1,0 4-1,0 0 1,0 0-2,0 0 2,112-21 0,-42 21 0,17 0-1,4 0 0,0 0 0,5-8 3,3 0-4,8 4 1,5 0 0,0 4 1,-9 0-1,-3-5 1,-5-3-1,0 0 0,0 0 1,-4 8-1,0 4 0,0 0 1,-8-4-1,0-4 0,3-5 1,1 1-1,9 0 0,-1 8 1,4 0-1,0 4 0,5-8 2,-5-4-3,4-1 2,1 1 0,-5 4-2,5 4 2,-1 0-1,-4-4 1,1-5-1,-18 1 0,1 0 1,-4 4-1,-5 4 0,5 0 0,12 4 2,21 0-3</inkml:trace>
    </iact:actionData>
  </iact:action>
  <iact:action type="add" startTime="55687">
    <iact:property name="dataType"/>
    <iact:actionData xml:id="d6">
      <inkml:trace xmlns:inkml="http://www.w3.org/2003/InkML" xml:id="stk6" contextRef="#ctx0" brushRef="#br0">5315 7605 0,'57'-4'2,"76"-12"1,127-18 7,92-23-2,33-10 2,-17 1-1,-8-4 0,-8 12 1,-9 16-1,9 26 0,33 20 1,70 33-1,37 29 0,34 9 1,3-1-1</inkml:trace>
    </iact:actionData>
  </iact:action>
  <iact:action type="add" startTime="59548">
    <iact:property name="dataType"/>
    <iact:actionData xml:id="d7">
      <inkml:trace xmlns:inkml="http://www.w3.org/2003/InkML" xml:id="stk7" contextRef="#ctx0" brushRef="#br0">11951 7589 0,'0'0'1,"0"0"3,0 0 4,0 0 1,0 0 1,0 0-1,0 0 0,0 0 1,0 0-1,0 0 1,0 0-1,0 0 0</inkml:trace>
    </iact:actionData>
  </iact:action>
  <iact:action type="add" startTime="60188">
    <iact:property name="dataType"/>
    <iact:actionData xml:id="d8">
      <inkml:trace xmlns:inkml="http://www.w3.org/2003/InkML" xml:id="stk8" contextRef="#ctx0" brushRef="#br0">12807 7539 0,'0'0'6,"0"0"3,0 0 1,0 0-1,0 0 1,0 0-1,0 0 0,0 0 1,0 0-1,0 0 0,42-25 1,-34 21-1,0 0 1,5 0-1,3 0 0,9 0 1,4-1-1,4 1 0,4-4 1,5 0-1,-9-5 0,4 1 1,4-1-1,5 1 0,4 4 2,3-1-3,1 5 2,0 4-1,4 0 0,4 0 1,4 0-1,0-4 1,0 0-1,-3-4 0,-6-1 0,-3 1 1,-4 0-1,0 4 1,3 4 2,5 4-6,13-4 4,15 0-1,18-8 0,8-9 0</inkml:trace>
    </iact:actionData>
  </iact:action>
  <iact:action type="add" startTime="61426">
    <iact:property name="dataType"/>
    <iact:actionData xml:id="d9">
      <inkml:trace xmlns:inkml="http://www.w3.org/2003/InkML" xml:id="stk9" contextRef="#ctx0" brushRef="#br0">14934 7444 0,'0'0'7,"0"0"2,0 0 1,0 0-1,0 0 0,0 0 1,0 0-1,0 0 0,41-33 1,-32 29 0,-1-1-2,0 1 2,0 0 0,5 0-1,-1 0 0,9 0 0,4 0 1,8-1-1,8-3 0,5 0 1,3-5-1,1 1 1,4 4-1,0-1 3,3 5 1,1 4-9,9 0 6,3-4-1,4 0 0,1-4 0,-9-1 0,-8 5 1,-4 0 0,-5 8-1</inkml:trace>
    </iact:actionData>
  </iact:action>
  <iact:action type="add" startTime="65206">
    <iact:property name="dataType"/>
    <iact:actionData xml:id="d10">
      <inkml:trace xmlns:inkml="http://www.w3.org/2003/InkML" xml:id="stk10" contextRef="#ctx0" brushRef="#br0">7706 6690 0,'0'0'1,"0"0"1,0 0 7,0 0 1,0 0-1,0 0 0,0 0 1,4 71-1,-4-18 1,0 18 0,-8 16-1,-9 12 0,-16 1 3,-33-5 1,-33-8-5,-30-21-3,-15-20 4,-26-17 1,-12-17-1,-13-8 2,-28-4-3,-17-12 2,-12-13-1,-26-21 0,26-24 1,20-17-1,30-12 1,40 7-2,22 22 2,24 16-1,25 9 1,33 3-2,16 1 3,42-9-3,25-28 2,66-63-1,96-54 1,48 1 0,43 32-2,15 21 3,-11 34-3,7 24 1,-41 42 1,-32 45-1,-10 29 1,-19 33-1,-22 17 1,-20 0-1,-33 8 0,-25 16 0,-38 13 1,-20 9-1,-21-13 0,-16-9 1,-17-3-1,-37 4 0,-37-1 0,-66 1 1,-55-25 0,-11-25-1</inkml:trace>
    </iact:actionData>
  </iact:action>
  <iact:action type="add" startTime="67875">
    <iact:property name="dataType"/>
    <iact:actionData xml:id="d11">
      <inkml:trace xmlns:inkml="http://www.w3.org/2003/InkML" xml:id="stk11" contextRef="#ctx0" brushRef="#br0">4632 9129 0,'0'0'9,"78"8"-3,63 5 5,95-9-2,58 0 0,33-4 0,-9-13 1,21 1 0,25-5-1,17 5 0,87-13 0,49 9 1,66-9-1,54 0 0,0 4 0</inkml:trace>
    </iact:actionData>
  </iact:action>
  <iact:action type="add" startTime="72862">
    <iact:property name="dataType"/>
    <iact:actionData xml:id="d12">
      <inkml:trace xmlns:inkml="http://www.w3.org/2003/InkML" xml:id="stk12" contextRef="#ctx0" brushRef="#br0">20648 8972 0,'0'0'2,"0"0"1,0 0 5,0 0 2,0 0 0,0 0-1,0 0 0,-17-46 0,-20-4 1,-34-28-1,-32-18 1,-13 18 0,17 16-2,20 20 2,30 9-1,15 8 1,14 0-1,7 1 0,9-5 1,8-9-1,17-24 0,29-33 1,20-25-1,13 0 0,-5 25 1,13 16-1,9 21 1,7 8-1,-3 13 0,-9 16 0,0 21 1,13 17-1,12 24 0,8 26 1,-8 20-1,-25 4 0,-21 0 1,-20 4-1,-25 8 1,-33 9-1,-46 29 0,-61 16 1,-63-32-1,-33-47 0,-4-28 1,0-29-1,29-17 0,29-13 1,29-11-1</inkml:trace>
    </iact:actionData>
  </iact:action>
  <iact:action type="add" startTime="76296">
    <iact:property name="dataType"/>
    <iact:actionData xml:id="d13">
      <inkml:trace xmlns:inkml="http://www.w3.org/2003/InkML" xml:id="stk13" contextRef="#ctx0" brushRef="#br0">12824 9179 0,'0'0'2,"0"0"-1,0 0 10,41-17-3,-16 5 2,4-1-1,-4 5 1,-5 0-1,-3 3 0,0 1 1,-5 0-1,5 0 1,-1 0-1,1 0 0,-1 0 0,1 0 1,3 4-1,1 0 0,4 0 1,0 0-1,8 0 0,4 0 1,13 0 0,-5 0-1,9 0 0,0-5 0,-5 1 1,1 0-1,-4 0 0,-5 0 1,-8 0-1,-4 0 1,-4-1-1,-4 1 0,-5 4 1,1 0-1,-5 0 0,1 0 0,-5 0 1,4 0-1,-12 0 0,4 0 1,0 0-1,1-4 0,-1 0 1,-4 0-1,0 4 0,0 0 1,0 0-1,-133-29 0,59 12 1,4 1 0,16 3-1,4 5 0,13 0 1,8 4-1,8-1 0,5 1 0,3 0 1,5 4-1,4 0 0,0 0 0,4 0 1,0 0-1,0 0 0,0 0 1,132 13 0,-57-9-1,-1 0 0,-12 0 1,-12-4-1,-9 0 0,1-4 1,-9 0-1,0 0 0,-8-1 1,-1 1-1,-7 0 0,-5 0 0,-3 4 1,-9 0-1,0 0 0,0 0 1,0 0-1,-96-8 1,14-1-1,-13 1 0,4 4 0,12 4 1,13 0 0,12 4-1,8 0 1,13-4-1,8 0 1,9 0-1,8 0 0,4 0 0,4 0 0,0 0 1,0 0-1,186 9 1,4-5 0</inkml:trace>
    </iact:actionData>
  </iact:action>
  <iact:action type="add" startTime="78649">
    <iact:property name="dataType"/>
    <iact:actionData xml:id="d14">
      <inkml:trace xmlns:inkml="http://www.w3.org/2003/InkML" xml:id="stk14" contextRef="#ctx0" brushRef="#br0">17619 8972 0,'0'0'7,"0"0"2,0 0 0,0 0 1,0 0-1,0 0 1,0 0-1,0 0 1,0 0-1,-33-42 0,37 42 1,8 0-1,13 0 0,17 0 1,20 4-1,20 5 0,18-1 0,20 0 1,20 0 1,18-3-3,-1-5 1,4-5 1,1-3-1,3 0 3,-8 4-5,-12 0 2,-25 8 1,-21 0-1,-12 0 0</inkml:trace>
    </iact:actionData>
  </iact:action>
  <iact:action type="add" startTime="90104">
    <iact:property name="dataType"/>
    <iact:actionData xml:id="d15">
      <inkml:trace xmlns:inkml="http://www.w3.org/2003/InkML" xml:id="stk15" contextRef="#ctx0" brushRef="#br0">14433 8814 0,'0'0'1,"0"0"3,0 0 4,0 0 2,0 0 0,0 0-1,0 0 0,0 0 1,0 0-1,0 0 0,0 0 1,0 0-1,-29-41 0,29 37 1,0 0-1,0 4 1,4 0-1,1-5 0,-1 1 1,4 0-1,9 0 0,7-4 0,5-1 1,4 1-1,1 0 1,-6 0-1,-3 3 0,0 1 1,4 4-1,-8 0 0,4 4 1,4 1 0,4-1-2,8 0 2,5-4-1,3 0 1,-3 0 1,7-4-2,1 0 1,4-1-1,-12 1 2,3 0-3,-7 4 2,-1 0-2,0 0 2,1 4-1,3 0 0,5 5 1,4-1-1,8 4 2,0-3-3,8-5 3,1 0-3,-5-4 1,-4-4 0,-8 0 1,-1 0 1,-15 4-4</inkml:trace>
    </iact:actionData>
  </iact:action>
  <iact:action type="add" startTime="91713">
    <iact:property name="dataType"/>
    <iact:actionData xml:id="d16">
      <inkml:trace xmlns:inkml="http://www.w3.org/2003/InkML" xml:id="stk16" contextRef="#ctx0" brushRef="#br0">16539 9017 0,'0'0'6,"0"0"4,0 0 0,0 0-1,0 0 0,0 0 0,0 0 1,0 0-1,0 0 1,0 0-2,0 0 2,0 0-1,0 0 1,0 0-1,50-45 0,-25 36 1,4 1-1,8-4 1,0-1-1,0 1 0,-4 3 1,-8 1-1,-4 0 0,-5 4 0,-3 0 1,-1-1-1,-8 5 1,1 0-1,-1 0 0,-4 0 1,0 0-1,-4 0 0,-5 0 1,1 0-1</inkml:trace>
    </iact:actionData>
  </iact:action>
  <iact:action type="add" startTime="93147">
    <iact:property name="dataType"/>
    <iact:actionData xml:id="d17">
      <inkml:trace xmlns:inkml="http://www.w3.org/2003/InkML" xml:id="stk17" contextRef="#ctx0" brushRef="#br0">19125 5229 0,'0'0'8,"0"0"0,0 0 1,0 0 0,0 0 1,0 0-1,0 0 1,0 0-1,-50 120 0,1 4 0,-5 25 1,8-4 0,17-29-1,21-29 0,16-13 1,21 9-1,25 0 1,29-17-1,20-33 0,17-28 0,33-39 1,13-19-1,-9-10 0</inkml:trace>
    </iact:actionData>
  </iact:action>
  <iact:action type="add" startTime="93492">
    <iact:property name="dataType"/>
    <iact:actionData xml:id="d18">
      <inkml:trace xmlns:inkml="http://www.w3.org/2003/InkML" xml:id="stk18" contextRef="#ctx0" brushRef="#br0">19034 4935 0,'0'0'6,"0"0"10,0 0-13,0 0 6,0 0 1,91 70-1,21-28 0,24-5 1,1-4 0,-9-4-1,-20-4 0,-17-4 0</inkml:trace>
    </iact:actionData>
  </iact:action>
  <iact:action type="add" startTime="93724">
    <iact:property name="dataType"/>
    <iact:actionData xml:id="d19">
      <inkml:trace xmlns:inkml="http://www.w3.org/2003/InkML" xml:id="stk19" contextRef="#ctx0" brushRef="#br0">19113 5597 0,'0'0'7,"0"0"2,107-4 1,79-17-1,100-20 2,20 0-2,-33-5-1</inkml:trace>
    </iact:actionData>
  </iact:action>
  <iact:action type="add" startTime="94070">
    <iact:property name="dataType"/>
    <iact:actionData xml:id="d20">
      <inkml:trace xmlns:inkml="http://www.w3.org/2003/InkML" xml:id="stk20" contextRef="#ctx0" brushRef="#br0">20830 5254 0,'0'0'6,"0"0"3,0 0 0,0 45 1,-13 42-1,-20 58 0,-17 21 2,5-26 1,8-40-3,12-26 1,17-24-2,-1-17 1</inkml:trace>
    </iact:actionData>
  </iact:action>
  <iact:action type="add" startTime="94303">
    <iact:property name="dataType"/>
    <iact:actionData xml:id="d21">
      <inkml:trace xmlns:inkml="http://www.w3.org/2003/InkML" xml:id="stk21" contextRef="#ctx0" brushRef="#br0">21707 5593 0,'0'0'7,"12"75"1,17-1 2,21 9-1,16-17 0,8-20 1,1-26 0,-9-28 2,13-42-4,3-41 3,-7-20-2,-34 7 0,-28 30 0,-42 7 0,-37 1 2,-46 12-2,-25 29 0,5 30 0,-5 32-1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C5B6D11E-30D9-4145-B2C0-201F01C4B42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E1F67392-0F07-4B02-8C69-72F8ED0399C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289F73BF-3816-4BD8-B70C-C79C3CA71D1A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CF17B03F-954A-481E-8631-07501DF28EB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E5E5E8E9-7171-4E32-B7CD-11AF63F0C1A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F1E2DB99-3380-43AA-8290-2D4782F6C98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35B9FE6B-3E97-46ED-8895-0A999571AE0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0E345802-E257-4999-857B-0CB6430CFDB7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B9AF51AF-F82D-4BD6-9CAE-07BA4ECB00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A6FEECCB-F14E-4FD9-B7BD-4D898C082A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A8735A1C-F95B-44B2-8A32-B263FB045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3E1530EF-218F-4F77-97D4-2A32E5492B0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8B803CEA-FF35-44E5-A63A-8255435D02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D5F0BC5F-998A-41A5-9895-A4815D2BC0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F5B6D852-EEA2-4AD2-AA15-0BC118A287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0C2591C8-3048-432B-8D0F-7A167CA7D9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8C6399FD-0680-4576-BC93-0D238B2777B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C866DD0C-22FC-4C9B-BECE-5DE87E2696E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6D05BBA2-85FE-49A0-8F47-3E171E1FBB8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7E6844DD-A0E6-4D2C-8944-157FDB0AB88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A34220B3-D1B6-4275-BEEB-FA5DC0B323A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75305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DEF3CB9C-169A-4D3B-9B6B-37D6898322A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F6252149-4766-47C8-A4BD-3939DFFF90C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FCA945E8-B7B6-4AA7-89A2-369F8E8736F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F0E3D5-F784-4028-B9DE-3D972C99D66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5929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8FF64EA1-FE92-4660-93F9-D07373ABB13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A9C8FAD-6FB2-44EC-A633-14D7785B259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4ED3B4B-83DB-4D01-9DFF-7D1F38BA899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446D37-C01E-43CA-894F-6E688CBBB9C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15016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76200"/>
            <a:ext cx="7793037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CEB5383A-FB78-4B7F-A530-EB9B65922F3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9B61387C-3521-4F88-B900-08221BD853D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8D012ED6-353B-4F2E-977A-4FA409744D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46754F-8045-4A61-B1B5-71DD44A37CD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87432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D93A31D-9881-49B5-9525-75054F45DB0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B9BD96A-3044-4EFE-82BD-541937B7B96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AFDAC98-9EDB-4F20-94D7-53DE3ED91D7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136A7A-17AF-43DF-B0C8-CEFC914224A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99874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ABA9B561-267A-4919-9D16-6AA8AA9C5C5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2F9B67E3-C115-42D9-8EEE-AED584B7FE8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EA50C28-5799-45DE-BA5F-E043CC07F9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3DF98A-ED0B-4C71-BB97-250A06AD439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79310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5F6CB406-C771-433D-9959-E8F27C76364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DAB5866F-AD9D-413A-ADE5-749720F3B25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19B7E81F-34E9-416B-8603-2CFD234EA08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067D6C-04C3-4544-A13A-E107A0DAA16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68530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0A03BF17-29BD-40BD-B2BC-669E7C3FF7B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B0B4DDCB-233B-4E01-8B01-CE6581A5DA9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7D131A6E-6C66-4EBC-9AA9-BBC26B5A34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988D8B-BC46-4DC2-8891-AF86F3AB3F0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3610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BEA68B57-A990-4F36-92B9-05734104479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B7E364FD-AA81-412D-852E-2C29D47187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3D8B5A98-DC82-485C-B197-53118D5075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09D55A-6DE6-4BDC-86B5-13717948F83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42168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06E4ECBC-7262-4C25-8307-3307DBAAC20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D76E8ECD-DAAF-43BF-B44B-4BB496F1B66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48616CB9-7E7F-40C5-B2D9-3A0989B4A16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FE446D-8886-4C3B-87D8-DBA0036A7BF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74090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E825E828-EBDC-4AD6-8619-A69D1F68A00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57F2BD89-29C0-4E92-BB01-6B1E7D5D1A9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1FD51032-9DB0-4D73-AD71-1636AD4B21B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DA73B5-1BF3-4B14-A69E-D06A8D494C6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9921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9EC1865-5731-41C6-A278-2CA4179A135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876ECD0-AD3C-4960-9A62-32FCC73E8B5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F07985A6-348D-4144-9707-994A72D469F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E57582-9F72-46A1-88F9-D558112482A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4972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F6A0BAA-69F6-40CA-8386-5C292E3FF86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104EF41-B61E-4543-B99B-5060A5E86DC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059CD01-F664-41AE-A5D9-1DE94688529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94A664E-2B22-4033-8170-AF433663E72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C77C755A-A975-49B1-AEC5-2832EDE2D8F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E34AF60A-6516-4F00-A713-1ECFB3A15F6E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14675B1-2799-42B3-A762-72E8E383545F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EE38609B-CA7D-4CAA-8AA5-79187B3C60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761037C6-2DA0-4659-AA98-F8A1AA0AF3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E0090679-DCFA-4FB6-A665-C003BACCF13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0" sz="14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F55532E4-766E-4BCC-BE61-0D148AB471B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EDB2A5D8-43BC-4E27-A159-E698DCA0FFE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 b="0"/>
            </a:lvl1pPr>
          </a:lstStyle>
          <a:p>
            <a:pPr>
              <a:defRPr/>
            </a:pPr>
            <a:fld id="{F78C062E-141A-4561-9128-B804FDC9FE1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microsoft.com/office/2011/relationships/inkAction" Target="../ink/inkAction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microsoft.com/office/2011/relationships/inkAction" Target="../ink/inkAction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microsoft.com/office/2011/relationships/inkAction" Target="../ink/inkAction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microsoft.com/office/2011/relationships/inkAction" Target="../ink/inkAction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7A9A48-7D7E-4204-8683-B1FC8AB4C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正则表达式预习要点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619756-2F84-48B2-BC98-C9EF1AB4D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正则表达式没有什么神秘的</a:t>
            </a:r>
            <a:r>
              <a:rPr lang="en-US" altLang="zh-CN" dirty="0"/>
              <a:t>——</a:t>
            </a:r>
            <a:r>
              <a:rPr lang="zh-CN" altLang="en-US" dirty="0"/>
              <a:t>不过是“符号串集合运算”的形式化表达</a:t>
            </a:r>
            <a:endParaRPr lang="en-US" altLang="zh-CN" dirty="0"/>
          </a:p>
          <a:p>
            <a:r>
              <a:rPr lang="zh-CN" altLang="en-US" dirty="0"/>
              <a:t>与上下文无关文法类似，就是符号化</a:t>
            </a:r>
            <a:endParaRPr lang="en-US" altLang="zh-CN" dirty="0"/>
          </a:p>
          <a:p>
            <a:pPr lvl="1"/>
            <a:r>
              <a:rPr lang="zh-CN" altLang="en-US" dirty="0"/>
              <a:t>简单正则表达式（最简单的符号串集合）用特定符号表达</a:t>
            </a:r>
            <a:endParaRPr lang="en-US" altLang="zh-CN" dirty="0"/>
          </a:p>
          <a:p>
            <a:pPr lvl="1"/>
            <a:r>
              <a:rPr lang="zh-CN" altLang="en-US" dirty="0"/>
              <a:t>正则表达式运算用特定符号表达</a:t>
            </a:r>
            <a:endParaRPr lang="en-US" altLang="zh-CN" dirty="0"/>
          </a:p>
          <a:p>
            <a:r>
              <a:rPr lang="zh-CN" altLang="en-US" dirty="0"/>
              <a:t>通过一些例子熟悉正则表达式的设计</a:t>
            </a:r>
          </a:p>
        </p:txBody>
      </p:sp>
    </p:spTree>
    <p:extLst>
      <p:ext uri="{BB962C8B-B14F-4D97-AF65-F5344CB8AC3E}">
        <p14:creationId xmlns:p14="http://schemas.microsoft.com/office/powerpoint/2010/main" val="1227854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FC75FC4C-B73B-4FCA-B311-03DCBFD716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3.5</a:t>
            </a:r>
            <a:r>
              <a:rPr lang="zh-CN" altLang="en-US"/>
              <a:t>：</a:t>
            </a:r>
            <a:r>
              <a:rPr lang="en-US" altLang="zh-CN"/>
              <a:t>Pascal</a:t>
            </a:r>
            <a:r>
              <a:rPr lang="zh-CN" altLang="en-US"/>
              <a:t>语言无符号数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9E576E4D-543A-41AA-AC66-4AA362BFBF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343400"/>
          </a:xfrm>
        </p:spPr>
        <p:txBody>
          <a:bodyPr/>
          <a:lstStyle/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digit   0 | 1 | 2 | … | 9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digits   digit digit</a:t>
            </a:r>
            <a:r>
              <a:rPr kumimoji="0" lang="en-US" altLang="zh-CN" sz="2400" b="1" baseline="30000">
                <a:sym typeface="Symbol" panose="05050102010706020507" pitchFamily="18" charset="2"/>
              </a:rPr>
              <a:t>*</a:t>
            </a:r>
            <a:endParaRPr kumimoji="0" lang="en-US" altLang="zh-CN" sz="2400" b="1">
              <a:sym typeface="Symbol" panose="05050102010706020507" pitchFamily="18" charset="2"/>
            </a:endParaRP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optional_fraction  . digits |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endParaRPr kumimoji="0" lang="en-US" altLang="zh-CN" sz="2400" b="1">
              <a:sym typeface="Symbol" panose="05050102010706020507" pitchFamily="18" charset="2"/>
            </a:endParaRP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optional_exponent  ( E ( + | - |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en-US" altLang="zh-CN" sz="2400" b="1">
                <a:sym typeface="Symbol" panose="05050102010706020507" pitchFamily="18" charset="2"/>
              </a:rPr>
              <a:t>) digits ) |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endParaRPr kumimoji="0" lang="en-US" altLang="zh-CN" sz="2400" b="1">
              <a:sym typeface="Symbol" panose="05050102010706020507" pitchFamily="18" charset="2"/>
            </a:endParaRP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num  digits optional_fraction optional_exponent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F66CB71-C6ED-4C62-B827-646D136CE2D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76440" y="1776600"/>
              <a:ext cx="7015680" cy="21927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F66CB71-C6ED-4C62-B827-646D136CE2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67080" y="1767240"/>
                <a:ext cx="7034400" cy="2211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41C90B8-3B66-4821-918F-CD9C464F14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10973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95673B47-976B-478C-998A-2647A5320F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3.3.5  </a:t>
            </a:r>
            <a:r>
              <a:rPr lang="zh-CN" altLang="en-US"/>
              <a:t>符号简写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00ABF8DA-8E3E-4EEE-8105-EE47CA70E4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eaLnBrk="1" hangingPunct="1"/>
            <a:r>
              <a:rPr lang="zh-CN" altLang="en-US" baseline="30000"/>
              <a:t>＋</a:t>
            </a:r>
            <a:r>
              <a:rPr lang="zh-CN" altLang="en-US"/>
              <a:t>：一个或多个实例（一次或多次连接）</a:t>
            </a:r>
          </a:p>
          <a:p>
            <a:pPr lvl="1" eaLnBrk="1" hangingPunct="1"/>
            <a:r>
              <a:rPr lang="en-US" altLang="zh-CN"/>
              <a:t>r</a:t>
            </a:r>
            <a:r>
              <a:rPr lang="en-US" altLang="zh-CN" baseline="30000"/>
              <a:t>+</a:t>
            </a:r>
            <a:r>
              <a:rPr lang="en-US" altLang="zh-CN"/>
              <a:t> = rr</a:t>
            </a:r>
            <a:r>
              <a:rPr lang="en-US" altLang="zh-CN" baseline="30000"/>
              <a:t>*</a:t>
            </a:r>
            <a:r>
              <a:rPr lang="zh-CN" altLang="en-US"/>
              <a:t>，表示语言</a:t>
            </a:r>
            <a:r>
              <a:rPr lang="en-US" altLang="zh-CN"/>
              <a:t>(L(r))</a:t>
            </a:r>
            <a:r>
              <a:rPr lang="en-US" altLang="zh-CN" baseline="30000"/>
              <a:t>+</a:t>
            </a:r>
          </a:p>
          <a:p>
            <a:pPr lvl="1" eaLnBrk="1" hangingPunct="1"/>
            <a:r>
              <a:rPr lang="en-US" altLang="zh-CN"/>
              <a:t>r</a:t>
            </a:r>
            <a:r>
              <a:rPr lang="en-US" altLang="zh-CN" baseline="30000"/>
              <a:t>*</a:t>
            </a:r>
            <a:r>
              <a:rPr lang="en-US" altLang="zh-CN"/>
              <a:t> = r</a:t>
            </a:r>
            <a:r>
              <a:rPr lang="en-US" altLang="zh-CN" baseline="30000"/>
              <a:t>+</a:t>
            </a:r>
            <a:r>
              <a:rPr lang="en-US" altLang="zh-CN"/>
              <a:t> |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endParaRPr kumimoji="0" lang="en-US" altLang="zh-CN" b="1">
              <a:sym typeface="Symbol" panose="05050102010706020507" pitchFamily="18" charset="2"/>
            </a:endParaRPr>
          </a:p>
          <a:p>
            <a:pPr eaLnBrk="1" hangingPunct="1"/>
            <a:r>
              <a:rPr kumimoji="0" lang="en-US" altLang="zh-CN">
                <a:sym typeface="Symbol" panose="05050102010706020507" pitchFamily="18" charset="2"/>
              </a:rPr>
              <a:t>?</a:t>
            </a:r>
            <a:r>
              <a:rPr kumimoji="0" lang="zh-CN" altLang="en-US">
                <a:sym typeface="Symbol" panose="05050102010706020507" pitchFamily="18" charset="2"/>
              </a:rPr>
              <a:t>：</a:t>
            </a:r>
            <a:r>
              <a:rPr kumimoji="0" lang="en-US" altLang="zh-CN">
                <a:sym typeface="Symbol" panose="05050102010706020507" pitchFamily="18" charset="2"/>
              </a:rPr>
              <a:t>0</a:t>
            </a:r>
            <a:r>
              <a:rPr kumimoji="0" lang="zh-CN" altLang="en-US">
                <a:sym typeface="Symbol" panose="05050102010706020507" pitchFamily="18" charset="2"/>
              </a:rPr>
              <a:t>个或一个实例，</a:t>
            </a:r>
            <a:r>
              <a:rPr kumimoji="0" lang="en-US" altLang="zh-CN">
                <a:sym typeface="Symbol" panose="05050102010706020507" pitchFamily="18" charset="2"/>
              </a:rPr>
              <a:t>r?=r |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en-US" altLang="zh-CN">
                <a:sym typeface="Wingdings" panose="05000000000000000000" pitchFamily="2" charset="2"/>
              </a:rPr>
              <a:t>L(r)</a:t>
            </a:r>
            <a:r>
              <a:rPr kumimoji="0" lang="en-US" altLang="zh-CN">
                <a:latin typeface="宋体" panose="02010600030101010101" pitchFamily="2" charset="-122"/>
                <a:sym typeface="Wingdings" panose="05000000000000000000" pitchFamily="2" charset="2"/>
              </a:rPr>
              <a:t>∪</a:t>
            </a:r>
            <a:r>
              <a:rPr kumimoji="0" lang="en-US" altLang="zh-CN">
                <a:sym typeface="Wingdings" panose="05000000000000000000" pitchFamily="2" charset="2"/>
              </a:rPr>
              <a:t>{</a:t>
            </a:r>
            <a:r>
              <a:rPr kumimoji="0" lang="en-US" altLang="zh-CN">
                <a:latin typeface="Symbol" panose="05050102010706020507" pitchFamily="18" charset="2"/>
                <a:sym typeface="Wingdings" panose="05000000000000000000" pitchFamily="2" charset="2"/>
              </a:rPr>
              <a:t>e</a:t>
            </a:r>
            <a:r>
              <a:rPr kumimoji="0" lang="en-US" altLang="zh-CN">
                <a:sym typeface="Wingdings" panose="05000000000000000000" pitchFamily="2" charset="2"/>
              </a:rPr>
              <a:t>}</a:t>
            </a:r>
            <a:endParaRPr kumimoji="0" lang="en-US" altLang="zh-CN">
              <a:sym typeface="Symbol" panose="05050102010706020507" pitchFamily="18" charset="2"/>
            </a:endParaRPr>
          </a:p>
          <a:p>
            <a:pPr lvl="1" eaLnBrk="1" hangingPunct="1"/>
            <a:r>
              <a:rPr kumimoji="0" lang="en-US" altLang="zh-CN" sz="2400" b="1">
                <a:sym typeface="Symbol" panose="05050102010706020507" pitchFamily="18" charset="2"/>
              </a:rPr>
              <a:t>optional_fraction  (. digits )?</a:t>
            </a:r>
          </a:p>
          <a:p>
            <a:pPr lvl="1" eaLnBrk="1" hangingPunct="1"/>
            <a:r>
              <a:rPr kumimoji="0" lang="en-US" altLang="zh-CN" sz="2400" b="1">
                <a:sym typeface="Symbol" panose="05050102010706020507" pitchFamily="18" charset="2"/>
              </a:rPr>
              <a:t>optional_exponent  ( E ( + | - )? digits )?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4AEA3BC-3EA6-45EE-A53D-73758E4243A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88600" y="464760"/>
              <a:ext cx="7130520" cy="4021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4AEA3BC-3EA6-45EE-A53D-73758E4243A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9240" y="455400"/>
                <a:ext cx="7149240" cy="4040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7CD24B7-0EC0-48B4-AEC1-5BE9808050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11265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DFDBE778-0A1F-4926-AC23-38208BFA2D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符号简写（续）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EFC428F8-DEF6-4BFF-816A-DE49FA602A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eaLnBrk="1" hangingPunct="1"/>
            <a:r>
              <a:rPr kumimoji="0" lang="zh-CN" altLang="en-US">
                <a:sym typeface="Symbol" panose="05050102010706020507" pitchFamily="18" charset="2"/>
              </a:rPr>
              <a:t>字符集</a:t>
            </a:r>
          </a:p>
          <a:p>
            <a:pPr lvl="1" eaLnBrk="1" hangingPunct="1"/>
            <a:r>
              <a:rPr kumimoji="0" lang="en-US" altLang="zh-CN">
                <a:sym typeface="Symbol" panose="05050102010706020507" pitchFamily="18" charset="2"/>
              </a:rPr>
              <a:t>[abc]  a | b | c</a:t>
            </a:r>
          </a:p>
          <a:p>
            <a:pPr lvl="1" eaLnBrk="1" hangingPunct="1"/>
            <a:r>
              <a:rPr kumimoji="0" lang="en-US" altLang="zh-CN">
                <a:sym typeface="Symbol" panose="05050102010706020507" pitchFamily="18" charset="2"/>
              </a:rPr>
              <a:t>[a-z]  a | b | … | z</a:t>
            </a:r>
          </a:p>
          <a:p>
            <a:pPr lvl="1" eaLnBrk="1" hangingPunct="1"/>
            <a:r>
              <a:rPr kumimoji="0" lang="zh-CN" altLang="en-US">
                <a:sym typeface="Symbol" panose="05050102010706020507" pitchFamily="18" charset="2"/>
              </a:rPr>
              <a:t>标识符：</a:t>
            </a:r>
            <a:r>
              <a:rPr kumimoji="0" lang="en-US" altLang="zh-CN">
                <a:sym typeface="Symbol" panose="05050102010706020507" pitchFamily="18" charset="2"/>
              </a:rPr>
              <a:t>[A-Za-z][A-Za-z0-9]</a:t>
            </a:r>
            <a:r>
              <a:rPr kumimoji="0" lang="en-US" altLang="zh-CN" baseline="30000">
                <a:sym typeface="Symbol" panose="05050102010706020507" pitchFamily="18" charset="2"/>
              </a:rPr>
              <a:t>*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7DF6409-6E12-4910-B030-3B5A87221FA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34000" y="2356200"/>
              <a:ext cx="4800600" cy="12780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7DF6409-6E12-4910-B030-3B5A87221FA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24640" y="2346840"/>
                <a:ext cx="4819320" cy="1296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2F30E3A-EB99-49A8-AEFE-B79FD4F5B7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7430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982B1A30-9EAF-4885-8B04-6B972187BE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3.3.6  </a:t>
            </a:r>
            <a:r>
              <a:rPr lang="zh-CN" altLang="en-US"/>
              <a:t>非正规集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5C950AC2-F4FA-47BE-9F0F-75E1D79A85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正规式无法描述的语言</a:t>
            </a:r>
          </a:p>
          <a:p>
            <a:pPr lvl="1" eaLnBrk="1" hangingPunct="1"/>
            <a:r>
              <a:rPr lang="en-US" altLang="zh-CN"/>
              <a:t>{wcw | w</a:t>
            </a:r>
            <a:r>
              <a:rPr lang="zh-CN" altLang="en-US"/>
              <a:t>是</a:t>
            </a:r>
            <a:r>
              <a:rPr lang="en-US" altLang="zh-CN"/>
              <a:t>a</a:t>
            </a:r>
            <a:r>
              <a:rPr lang="zh-CN" altLang="en-US"/>
              <a:t>、</a:t>
            </a:r>
            <a:r>
              <a:rPr lang="en-US" altLang="zh-CN"/>
              <a:t>b</a:t>
            </a:r>
            <a:r>
              <a:rPr lang="zh-CN" altLang="en-US"/>
              <a:t>组成的符号串</a:t>
            </a:r>
            <a:r>
              <a:rPr lang="en-US" altLang="zh-CN"/>
              <a:t>}</a:t>
            </a:r>
          </a:p>
          <a:p>
            <a:pPr lvl="1" eaLnBrk="1" hangingPunct="1"/>
            <a:r>
              <a:rPr lang="zh-CN" altLang="en-US"/>
              <a:t>正规式无法描述平衡或嵌套的结构</a:t>
            </a:r>
          </a:p>
          <a:p>
            <a:pPr eaLnBrk="1" hangingPunct="1"/>
            <a:r>
              <a:rPr lang="zh-CN" altLang="en-US"/>
              <a:t>正规式只能表示</a:t>
            </a:r>
          </a:p>
          <a:p>
            <a:pPr lvl="1" eaLnBrk="1" hangingPunct="1"/>
            <a:r>
              <a:rPr lang="zh-CN" altLang="en-US"/>
              <a:t>有限的重复</a:t>
            </a:r>
          </a:p>
          <a:p>
            <a:pPr lvl="1" eaLnBrk="1" hangingPunct="1"/>
            <a:r>
              <a:rPr lang="zh-CN" altLang="en-US">
                <a:solidFill>
                  <a:srgbClr val="FF3300"/>
                </a:solidFill>
                <a:ea typeface="黑体" panose="02010609060101010101" pitchFamily="49" charset="-122"/>
              </a:rPr>
              <a:t>一个</a:t>
            </a:r>
            <a:r>
              <a:rPr lang="zh-CN" altLang="en-US"/>
              <a:t>给定结构的无限重复</a:t>
            </a:r>
          </a:p>
          <a:p>
            <a:pPr eaLnBrk="1" hangingPunct="1"/>
            <a:r>
              <a:rPr lang="zh-CN" altLang="en-US"/>
              <a:t>例：</a:t>
            </a:r>
            <a:r>
              <a:rPr lang="en-US" altLang="zh-CN"/>
              <a:t>Hollerith</a:t>
            </a:r>
            <a:r>
              <a:rPr lang="zh-CN" altLang="en-US"/>
              <a:t>串</a:t>
            </a:r>
            <a:r>
              <a:rPr lang="en-US" altLang="zh-CN"/>
              <a:t>——nHa</a:t>
            </a:r>
            <a:r>
              <a:rPr lang="en-US" altLang="zh-CN" baseline="-25000"/>
              <a:t>1</a:t>
            </a:r>
            <a:r>
              <a:rPr lang="en-US" altLang="zh-CN"/>
              <a:t>a</a:t>
            </a:r>
            <a:r>
              <a:rPr lang="en-US" altLang="zh-CN" baseline="-25000"/>
              <a:t>2</a:t>
            </a:r>
            <a:r>
              <a:rPr lang="en-US" altLang="zh-CN"/>
              <a:t>…a</a:t>
            </a:r>
            <a:r>
              <a:rPr lang="en-US" altLang="zh-CN" baseline="-25000"/>
              <a:t>n</a:t>
            </a:r>
            <a:r>
              <a:rPr lang="zh-CN" altLang="en-US"/>
              <a:t>无法用正规式描述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477FE3B-171F-4967-AA14-8454165F1EF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17440" y="1898640"/>
              <a:ext cx="5428080" cy="33721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477FE3B-171F-4967-AA14-8454165F1E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08080" y="1889280"/>
                <a:ext cx="5446800" cy="3390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6C32398-2E06-4A4C-A177-D4E3BAF12B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206"/>
    </mc:Choice>
    <mc:Fallback xmlns="">
      <p:transition spd="slow" advTm="106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D5FE2F30-1116-4A48-9692-233062C6EE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预习作业</a:t>
            </a:r>
            <a:r>
              <a:rPr lang="en-US" altLang="zh-CN" dirty="0"/>
              <a:t>——</a:t>
            </a:r>
            <a:r>
              <a:rPr lang="zh-CN" altLang="en-US" dirty="0"/>
              <a:t>正规式设计练习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724C6161-27AF-48C5-9F16-505073DC1A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描述正规式表示的语言</a:t>
            </a:r>
          </a:p>
          <a:p>
            <a:pPr lvl="1" eaLnBrk="1" hangingPunct="1"/>
            <a:r>
              <a:rPr lang="en-US" altLang="zh-CN" dirty="0"/>
              <a:t>0*10*10*10*</a:t>
            </a:r>
            <a:r>
              <a:rPr lang="zh-CN" altLang="en-US" dirty="0"/>
              <a:t>：</a:t>
            </a:r>
          </a:p>
          <a:p>
            <a:pPr lvl="1" eaLnBrk="1" hangingPunct="1"/>
            <a:r>
              <a:rPr lang="en-US" altLang="zh-CN" dirty="0"/>
              <a:t>((</a:t>
            </a:r>
            <a:r>
              <a:rPr lang="en-US" altLang="zh-CN" dirty="0">
                <a:latin typeface="Symbol" panose="05050102010706020507" pitchFamily="18" charset="2"/>
              </a:rPr>
              <a:t>e</a:t>
            </a:r>
            <a:r>
              <a:rPr lang="en-US" altLang="zh-CN" dirty="0"/>
              <a:t> | 0) 1*)*</a:t>
            </a:r>
            <a:r>
              <a:rPr lang="zh-CN" altLang="en-US" dirty="0"/>
              <a:t>：</a:t>
            </a:r>
          </a:p>
          <a:p>
            <a:pPr eaLnBrk="1" hangingPunct="1"/>
            <a:r>
              <a:rPr lang="zh-CN" altLang="en-US"/>
              <a:t>设计语言</a:t>
            </a:r>
            <a:r>
              <a:rPr lang="zh-CN" altLang="en-US" dirty="0"/>
              <a:t>的正规式</a:t>
            </a:r>
          </a:p>
          <a:p>
            <a:pPr lvl="1" eaLnBrk="1" hangingPunct="1"/>
            <a:r>
              <a:rPr lang="zh-CN" altLang="en-US" dirty="0"/>
              <a:t>能被</a:t>
            </a:r>
            <a:r>
              <a:rPr lang="en-US" altLang="zh-CN" dirty="0"/>
              <a:t>5</a:t>
            </a:r>
            <a:r>
              <a:rPr lang="zh-CN" altLang="en-US" dirty="0"/>
              <a:t>整除的</a:t>
            </a:r>
            <a:r>
              <a:rPr lang="en-US" altLang="zh-CN" dirty="0"/>
              <a:t>10</a:t>
            </a:r>
            <a:r>
              <a:rPr lang="zh-CN" altLang="en-US" dirty="0"/>
              <a:t>进制整数</a:t>
            </a:r>
          </a:p>
          <a:p>
            <a:pPr lvl="1" eaLnBrk="1" hangingPunct="1"/>
            <a:endParaRPr lang="zh-CN" altLang="en-US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24DB9EC-54A1-4745-B758-081780BF666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27000" y="2402640"/>
              <a:ext cx="3829680" cy="17517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24DB9EC-54A1-4745-B758-081780BF66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17640" y="2393280"/>
                <a:ext cx="3848400" cy="1770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CDDDBEF-1CC7-4139-8A9A-7F094E6A6D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14791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7C79FF-D223-4494-B67C-FEF2721F0C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3.3.3</a:t>
            </a:r>
            <a:r>
              <a:rPr lang="zh-CN" altLang="en-US"/>
              <a:t>正则表达式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9D6B001D-C07E-4993-B101-030E22E9FC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z="2800">
                <a:solidFill>
                  <a:srgbClr val="FF3300"/>
                </a:solidFill>
              </a:rPr>
              <a:t>regular expression</a:t>
            </a:r>
            <a:br>
              <a:rPr lang="en-US" altLang="zh-CN" sz="2800">
                <a:solidFill>
                  <a:srgbClr val="FF3300"/>
                </a:solidFill>
              </a:rPr>
            </a:br>
            <a:r>
              <a:rPr lang="zh-CN" altLang="en-US" sz="2800">
                <a:solidFill>
                  <a:srgbClr val="FF3300"/>
                </a:solidFill>
              </a:rPr>
              <a:t>正规表达式、正规式、正则式</a:t>
            </a:r>
            <a:endParaRPr lang="en-US" altLang="zh-CN" sz="2800"/>
          </a:p>
          <a:p>
            <a:pPr eaLnBrk="1" hangingPunct="1"/>
            <a:r>
              <a:rPr lang="en-US" altLang="zh-CN" sz="2800"/>
              <a:t>Pascal</a:t>
            </a:r>
            <a:r>
              <a:rPr lang="zh-CN" altLang="en-US" sz="2800"/>
              <a:t>标识符：</a:t>
            </a:r>
            <a:r>
              <a:rPr lang="en-US" altLang="zh-CN" sz="2800" b="1">
                <a:solidFill>
                  <a:srgbClr val="3333CC"/>
                </a:solidFill>
              </a:rPr>
              <a:t>letter </a:t>
            </a:r>
            <a:r>
              <a:rPr lang="en-US" altLang="zh-CN" sz="2800">
                <a:solidFill>
                  <a:srgbClr val="3333CC"/>
                </a:solidFill>
              </a:rPr>
              <a:t>(</a:t>
            </a:r>
            <a:r>
              <a:rPr lang="en-US" altLang="zh-CN" sz="2800" b="1">
                <a:solidFill>
                  <a:srgbClr val="3333CC"/>
                </a:solidFill>
              </a:rPr>
              <a:t> letter </a:t>
            </a:r>
            <a:r>
              <a:rPr lang="en-US" altLang="zh-CN" sz="2800">
                <a:solidFill>
                  <a:srgbClr val="3333CC"/>
                </a:solidFill>
              </a:rPr>
              <a:t>|</a:t>
            </a:r>
            <a:r>
              <a:rPr lang="en-US" altLang="zh-CN" sz="2800" b="1">
                <a:solidFill>
                  <a:srgbClr val="3333CC"/>
                </a:solidFill>
              </a:rPr>
              <a:t> digit </a:t>
            </a:r>
            <a:r>
              <a:rPr lang="en-US" altLang="zh-CN" sz="2800">
                <a:solidFill>
                  <a:srgbClr val="3333CC"/>
                </a:solidFill>
              </a:rPr>
              <a:t>)</a:t>
            </a:r>
            <a:r>
              <a:rPr lang="en-US" altLang="zh-CN" sz="2800" b="1" baseline="30000">
                <a:solidFill>
                  <a:srgbClr val="3333CC"/>
                </a:solidFill>
              </a:rPr>
              <a:t>*</a:t>
            </a:r>
            <a:endParaRPr lang="en-US" altLang="zh-CN" sz="2800" b="1">
              <a:solidFill>
                <a:srgbClr val="3333CC"/>
              </a:solidFill>
            </a:endParaRPr>
          </a:p>
          <a:p>
            <a:pPr eaLnBrk="1" hangingPunct="1"/>
            <a:r>
              <a:rPr lang="zh-CN" altLang="en-US" sz="2800">
                <a:solidFill>
                  <a:srgbClr val="3333CC"/>
                </a:solidFill>
                <a:ea typeface="黑体" panose="02010609060101010101" pitchFamily="49" charset="-122"/>
              </a:rPr>
              <a:t>正规集</a:t>
            </a:r>
            <a:r>
              <a:rPr lang="zh-CN" altLang="en-US" sz="2800">
                <a:ea typeface="黑体" panose="02010609060101010101" pitchFamily="49" charset="-122"/>
              </a:rPr>
              <a:t>（</a:t>
            </a:r>
            <a:r>
              <a:rPr lang="en-US" altLang="zh-CN" sz="2800">
                <a:solidFill>
                  <a:srgbClr val="FF3300"/>
                </a:solidFill>
              </a:rPr>
              <a:t>regular set</a:t>
            </a:r>
            <a:r>
              <a:rPr lang="zh-CN" altLang="en-US" sz="2800"/>
              <a:t>）</a:t>
            </a:r>
            <a:r>
              <a:rPr lang="en-US" altLang="zh-CN" sz="2800"/>
              <a:t>——</a:t>
            </a:r>
            <a:r>
              <a:rPr lang="zh-CN" altLang="en-US" sz="2800"/>
              <a:t>特殊的语言</a:t>
            </a:r>
          </a:p>
          <a:p>
            <a:pPr eaLnBrk="1" hangingPunct="1"/>
            <a:r>
              <a:rPr lang="zh-CN" altLang="en-US" sz="2800">
                <a:solidFill>
                  <a:srgbClr val="3333CC"/>
                </a:solidFill>
                <a:ea typeface="黑体" panose="02010609060101010101" pitchFamily="49" charset="-122"/>
              </a:rPr>
              <a:t>正规式</a:t>
            </a:r>
            <a:r>
              <a:rPr lang="en-US" altLang="zh-CN" sz="2800"/>
              <a:t>r——</a:t>
            </a:r>
            <a:r>
              <a:rPr lang="zh-CN" altLang="en-US" sz="2800"/>
              <a:t>表示正规集（语言）</a:t>
            </a:r>
            <a:r>
              <a:rPr lang="en-US" altLang="zh-CN" sz="2800"/>
              <a:t>L(r)</a:t>
            </a:r>
            <a:br>
              <a:rPr lang="en-US" altLang="zh-CN" sz="2800"/>
            </a:br>
            <a:r>
              <a:rPr lang="en-US" altLang="zh-CN" sz="2800"/>
              <a:t>——</a:t>
            </a:r>
            <a:r>
              <a:rPr lang="zh-CN" altLang="en-US" sz="2800"/>
              <a:t>利用</a:t>
            </a:r>
            <a:r>
              <a:rPr lang="zh-CN" altLang="en-US" sz="2800">
                <a:sym typeface="Wingdings" panose="05000000000000000000" pitchFamily="2" charset="2"/>
              </a:rPr>
              <a:t>一组</a:t>
            </a:r>
            <a:r>
              <a:rPr lang="zh-CN" altLang="en-US" sz="2800">
                <a:solidFill>
                  <a:srgbClr val="3333CC"/>
                </a:solidFill>
                <a:ea typeface="黑体" panose="02010609060101010101" pitchFamily="49" charset="-122"/>
                <a:sym typeface="Wingdings" panose="05000000000000000000" pitchFamily="2" charset="2"/>
              </a:rPr>
              <a:t>规则</a:t>
            </a:r>
            <a:r>
              <a:rPr lang="zh-CN" altLang="en-US" sz="2800">
                <a:sym typeface="Wingdings" panose="05000000000000000000" pitchFamily="2" charset="2"/>
              </a:rPr>
              <a:t>（运算）来构造</a:t>
            </a:r>
            <a:endParaRPr lang="zh-CN" altLang="en-US" sz="2800">
              <a:solidFill>
                <a:srgbClr val="3333CC"/>
              </a:solidFill>
              <a:ea typeface="黑体" panose="02010609060101010101" pitchFamily="49" charset="-122"/>
              <a:sym typeface="Wingdings" panose="05000000000000000000" pitchFamily="2" charset="2"/>
            </a:endParaRP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指明如何用符号表中符号构成特定符号串集合（正规集、正规语言 ）</a:t>
            </a: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基本、简单的正规式如何递归地构成复杂的正规式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BE68D19-53B5-48FD-A413-AFB3E7B7934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21080" y="3329640"/>
              <a:ext cx="4928760" cy="2352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BE68D19-53B5-48FD-A413-AFB3E7B793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11720" y="3320280"/>
                <a:ext cx="4947480" cy="2370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95A05AE-4F66-45DC-BC65-008D7AFF04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9408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BD4F8B30-FD48-470C-BED0-C0388A56CB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正规式定义规则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5FAEAAF6-CD0C-4EF9-8256-E2213E6400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marL="609600" indent="-609600" eaLnBrk="1" hangingPunct="1"/>
            <a:r>
              <a:rPr lang="zh-CN" altLang="en-US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" panose="05000000000000000000" pitchFamily="2" charset="2"/>
              </a:rPr>
              <a:t>字母表</a:t>
            </a:r>
            <a:r>
              <a:rPr lang="en-US" altLang="zh-CN">
                <a:solidFill>
                  <a:srgbClr val="3333CC"/>
                </a:solidFill>
                <a:latin typeface="宋体" panose="02010600030101010101" pitchFamily="2" charset="-122"/>
                <a:sym typeface="Wingdings" panose="05000000000000000000" pitchFamily="2" charset="2"/>
              </a:rPr>
              <a:t>Σ</a:t>
            </a:r>
            <a:r>
              <a:rPr lang="zh-CN" altLang="en-US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" panose="05000000000000000000" pitchFamily="2" charset="2"/>
              </a:rPr>
              <a:t>上的正规式</a:t>
            </a:r>
            <a:r>
              <a:rPr lang="en-US" altLang="zh-CN">
                <a:solidFill>
                  <a:srgbClr val="3333CC"/>
                </a:solidFill>
                <a:ea typeface="黑体" panose="02010609060101010101" pitchFamily="49" charset="-122"/>
                <a:sym typeface="Wingdings" panose="05000000000000000000" pitchFamily="2" charset="2"/>
              </a:rPr>
              <a:t>r</a:t>
            </a:r>
            <a:r>
              <a:rPr lang="zh-CN" altLang="en-US">
                <a:sym typeface="Wingdings" panose="05000000000000000000" pitchFamily="2" charset="2"/>
              </a:rPr>
              <a:t>的定义规则，以及</a:t>
            </a:r>
            <a:r>
              <a:rPr lang="en-US" altLang="zh-CN">
                <a:sym typeface="Wingdings" panose="05000000000000000000" pitchFamily="2" charset="2"/>
              </a:rPr>
              <a:t>r</a:t>
            </a:r>
            <a:r>
              <a:rPr lang="zh-CN" altLang="en-US">
                <a:sym typeface="Wingdings" panose="05000000000000000000" pitchFamily="2" charset="2"/>
              </a:rPr>
              <a:t>所表示的语言</a:t>
            </a:r>
            <a:r>
              <a:rPr lang="en-US" altLang="zh-CN">
                <a:sym typeface="Wingdings" panose="05000000000000000000" pitchFamily="2" charset="2"/>
              </a:rPr>
              <a:t>L(r)</a:t>
            </a:r>
            <a:r>
              <a:rPr lang="zh-CN" altLang="en-US">
                <a:sym typeface="Wingdings" panose="05000000000000000000" pitchFamily="2" charset="2"/>
              </a:rPr>
              <a:t>定义如下：</a:t>
            </a:r>
            <a:endParaRPr kumimoji="0" lang="zh-CN" altLang="en-US">
              <a:sym typeface="Symbol" panose="05050102010706020507" pitchFamily="18" charset="2"/>
            </a:endParaRP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>
                <a:sym typeface="Symbol" panose="05050102010706020507" pitchFamily="18" charset="2"/>
              </a:rPr>
              <a:t>是正规式，表示语言</a:t>
            </a:r>
            <a:r>
              <a:rPr kumimoji="0" lang="en-US" altLang="zh-CN">
                <a:sym typeface="Symbol" panose="05050102010706020507" pitchFamily="18" charset="2"/>
              </a:rPr>
              <a:t>{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en-US" altLang="zh-CN">
                <a:sym typeface="Symbol" panose="05050102010706020507" pitchFamily="18" charset="2"/>
              </a:rPr>
              <a:t>}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>
                <a:sym typeface="Symbol" panose="05050102010706020507" pitchFamily="18" charset="2"/>
              </a:rPr>
              <a:t>若</a:t>
            </a:r>
            <a:r>
              <a:rPr kumimoji="0" lang="en-US" altLang="zh-CN">
                <a:sym typeface="Symbol" panose="05050102010706020507" pitchFamily="18" charset="2"/>
              </a:rPr>
              <a:t>a∈</a:t>
            </a:r>
            <a:r>
              <a:rPr lang="en-US" altLang="zh-CN">
                <a:sym typeface="Wingdings" panose="05000000000000000000" pitchFamily="2" charset="2"/>
              </a:rPr>
              <a:t>Σ</a:t>
            </a:r>
            <a:r>
              <a:rPr lang="zh-CN" altLang="en-US">
                <a:sym typeface="Wingdings" panose="05000000000000000000" pitchFamily="2" charset="2"/>
              </a:rPr>
              <a:t>，则</a:t>
            </a:r>
            <a:r>
              <a:rPr lang="en-US" altLang="zh-CN">
                <a:sym typeface="Wingdings" panose="05000000000000000000" pitchFamily="2" charset="2"/>
              </a:rPr>
              <a:t>a</a:t>
            </a:r>
            <a:r>
              <a:rPr lang="zh-CN" altLang="en-US">
                <a:sym typeface="Wingdings" panose="05000000000000000000" pitchFamily="2" charset="2"/>
              </a:rPr>
              <a:t>是正规式，表示语言</a:t>
            </a:r>
            <a:r>
              <a:rPr lang="en-US" altLang="zh-CN">
                <a:sym typeface="Wingdings" panose="05000000000000000000" pitchFamily="2" charset="2"/>
              </a:rPr>
              <a:t>{a}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5699868-60F8-4D26-9A58-4CF1E2F68F2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13320" y="2891520"/>
              <a:ext cx="6761160" cy="7812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5699868-60F8-4D26-9A58-4CF1E2F68F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3960" y="2882160"/>
                <a:ext cx="6779880" cy="799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8FAD6B7-6941-405E-8641-3808A97B7A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853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8CD18DD3-B0D3-4AAB-8A86-DCB40CD76B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正规式定义规则（续）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7DBBBC34-BA80-410C-A0B7-1964337D24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AutoNum type="arabicPeriod" startAt="3"/>
            </a:pPr>
            <a:r>
              <a:rPr lang="en-US" altLang="zh-CN">
                <a:sym typeface="Wingdings" panose="05000000000000000000" pitchFamily="2" charset="2"/>
              </a:rPr>
              <a:t>r, s</a:t>
            </a:r>
            <a:r>
              <a:rPr lang="zh-CN" altLang="en-US">
                <a:sym typeface="Wingdings" panose="05000000000000000000" pitchFamily="2" charset="2"/>
              </a:rPr>
              <a:t>为正规式，表示语言</a:t>
            </a:r>
            <a:r>
              <a:rPr lang="en-US" altLang="zh-CN">
                <a:sym typeface="Wingdings" panose="05000000000000000000" pitchFamily="2" charset="2"/>
              </a:rPr>
              <a:t>L(r)</a:t>
            </a:r>
            <a:r>
              <a:rPr lang="zh-CN" altLang="en-US">
                <a:sym typeface="Wingdings" panose="05000000000000000000" pitchFamily="2" charset="2"/>
              </a:rPr>
              <a:t>和</a:t>
            </a:r>
            <a:r>
              <a:rPr lang="en-US" altLang="zh-CN">
                <a:sym typeface="Wingdings" panose="05000000000000000000" pitchFamily="2" charset="2"/>
              </a:rPr>
              <a:t>L(s)</a:t>
            </a:r>
            <a:r>
              <a:rPr lang="zh-CN" altLang="en-US">
                <a:sym typeface="Wingdings" panose="05000000000000000000" pitchFamily="2" charset="2"/>
              </a:rPr>
              <a:t>，则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en-US" altLang="zh-CN">
                <a:sym typeface="Wingdings" panose="05000000000000000000" pitchFamily="2" charset="2"/>
              </a:rPr>
              <a:t>(r) | (s)</a:t>
            </a:r>
            <a:r>
              <a:rPr lang="zh-CN" altLang="en-US">
                <a:sym typeface="Wingdings" panose="05000000000000000000" pitchFamily="2" charset="2"/>
              </a:rPr>
              <a:t>是正规式，表示语言</a:t>
            </a:r>
            <a:r>
              <a:rPr kumimoji="0" lang="en-US" altLang="zh-CN">
                <a:sym typeface="Symbol" panose="05050102010706020507" pitchFamily="18" charset="2"/>
              </a:rPr>
              <a:t>L(r)  L(s)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kumimoji="0" lang="en-US" altLang="zh-CN">
                <a:sym typeface="Symbol" panose="05050102010706020507" pitchFamily="18" charset="2"/>
              </a:rPr>
              <a:t>(r)(s)</a:t>
            </a:r>
            <a:r>
              <a:rPr kumimoji="0" lang="zh-CN" altLang="en-US">
                <a:sym typeface="Symbol" panose="05050102010706020507" pitchFamily="18" charset="2"/>
              </a:rPr>
              <a:t>是正规式，表示语言</a:t>
            </a:r>
            <a:r>
              <a:rPr kumimoji="0" lang="en-US" altLang="zh-CN">
                <a:sym typeface="Symbol" panose="05050102010706020507" pitchFamily="18" charset="2"/>
              </a:rPr>
              <a:t>L(r)L(s)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kumimoji="0" lang="en-US" altLang="zh-CN">
                <a:sym typeface="Symbol" panose="05050102010706020507" pitchFamily="18" charset="2"/>
              </a:rPr>
              <a:t>(r)</a:t>
            </a:r>
            <a:r>
              <a:rPr kumimoji="0" lang="en-US" altLang="zh-CN" baseline="30000">
                <a:sym typeface="Symbol" panose="05050102010706020507" pitchFamily="18" charset="2"/>
              </a:rPr>
              <a:t>*</a:t>
            </a:r>
            <a:r>
              <a:rPr kumimoji="0" lang="zh-CN" altLang="en-US">
                <a:sym typeface="Symbol" panose="05050102010706020507" pitchFamily="18" charset="2"/>
              </a:rPr>
              <a:t>是正规式，表示语言</a:t>
            </a:r>
            <a:r>
              <a:rPr kumimoji="0" lang="en-US" altLang="zh-CN">
                <a:sym typeface="Symbol" panose="05050102010706020507" pitchFamily="18" charset="2"/>
              </a:rPr>
              <a:t>(L(r))</a:t>
            </a:r>
            <a:r>
              <a:rPr kumimoji="0" lang="en-US" altLang="zh-CN" baseline="30000">
                <a:sym typeface="Symbol" panose="05050102010706020507" pitchFamily="18" charset="2"/>
              </a:rPr>
              <a:t>*</a:t>
            </a:r>
            <a:endParaRPr kumimoji="0" lang="en-US" altLang="zh-CN">
              <a:sym typeface="Symbol" panose="05050102010706020507" pitchFamily="18" charset="2"/>
            </a:endParaRP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kumimoji="0" lang="en-US" altLang="zh-CN">
                <a:sym typeface="Symbol" panose="05050102010706020507" pitchFamily="18" charset="2"/>
              </a:rPr>
              <a:t>(r) </a:t>
            </a:r>
            <a:r>
              <a:rPr kumimoji="0" lang="zh-CN" altLang="en-US">
                <a:sym typeface="Symbol" panose="05050102010706020507" pitchFamily="18" charset="2"/>
              </a:rPr>
              <a:t>是正规式，表示语言</a:t>
            </a:r>
            <a:r>
              <a:rPr kumimoji="0" lang="en-US" altLang="zh-CN">
                <a:sym typeface="Symbol" panose="05050102010706020507" pitchFamily="18" charset="2"/>
              </a:rPr>
              <a:t>L(r)</a:t>
            </a:r>
          </a:p>
        </p:txBody>
      </p:sp>
      <p:sp>
        <p:nvSpPr>
          <p:cNvPr id="19460" name="Line 4">
            <a:extLst>
              <a:ext uri="{FF2B5EF4-FFF2-40B4-BE49-F238E27FC236}">
                <a16:creationId xmlns:a16="http://schemas.microsoft.com/office/drawing/2014/main" id="{C1B3520F-84CC-4E9D-884A-DA867A444877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0" y="3733800"/>
            <a:ext cx="182563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61" name="Line 5">
            <a:extLst>
              <a:ext uri="{FF2B5EF4-FFF2-40B4-BE49-F238E27FC236}">
                <a16:creationId xmlns:a16="http://schemas.microsoft.com/office/drawing/2014/main" id="{FED7DB98-A0D9-49B9-BC13-636457D27B3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00200" y="2286000"/>
            <a:ext cx="1588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62" name="Text Box 6">
            <a:extLst>
              <a:ext uri="{FF2B5EF4-FFF2-40B4-BE49-F238E27FC236}">
                <a16:creationId xmlns:a16="http://schemas.microsoft.com/office/drawing/2014/main" id="{A7A6BA10-715D-4B35-847F-6E904DF6D1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2209800"/>
            <a:ext cx="549275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优先级降低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4E17D52-81C0-45D7-AE6B-F736A821EBF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35160" y="2049120"/>
              <a:ext cx="6428880" cy="2131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4E17D52-81C0-45D7-AE6B-F736A821EB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25800" y="2039760"/>
                <a:ext cx="6447600" cy="2150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DF216AE-B736-4008-B8CC-878A46D958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8371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99D95182-1625-40EA-9C72-97F6942377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3.3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0BEB8C7E-148C-489E-A278-58B56BE34D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81600"/>
          </a:xfrm>
        </p:spPr>
        <p:txBody>
          <a:bodyPr/>
          <a:lstStyle/>
          <a:p>
            <a:pPr marL="609600" indent="-609600" eaLnBrk="1" hangingPunct="1"/>
            <a:r>
              <a:rPr lang="en-US" altLang="zh-CN">
                <a:sym typeface="Wingdings" panose="05000000000000000000" pitchFamily="2" charset="2"/>
              </a:rPr>
              <a:t>Σ={a, b}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en-US" altLang="zh-CN">
                <a:sym typeface="Wingdings" panose="05000000000000000000" pitchFamily="2" charset="2"/>
              </a:rPr>
              <a:t>a | b </a:t>
            </a:r>
            <a:r>
              <a:rPr kumimoji="0" lang="en-US" altLang="zh-CN">
                <a:sym typeface="Symbol" panose="05050102010706020507" pitchFamily="18" charset="2"/>
              </a:rPr>
              <a:t> { a, b}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en-US" altLang="zh-CN">
                <a:sym typeface="Symbol" panose="05050102010706020507" pitchFamily="18" charset="2"/>
              </a:rPr>
              <a:t>(a | b)(a | b)  { aa, ab, ba, bb }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en-US" altLang="zh-CN">
                <a:sym typeface="Symbol" panose="05050102010706020507" pitchFamily="18" charset="2"/>
              </a:rPr>
              <a:t>a</a:t>
            </a:r>
            <a:r>
              <a:rPr kumimoji="0" lang="en-US" altLang="zh-CN" baseline="30000">
                <a:sym typeface="Symbol" panose="05050102010706020507" pitchFamily="18" charset="2"/>
              </a:rPr>
              <a:t>*</a:t>
            </a:r>
            <a:r>
              <a:rPr kumimoji="0" lang="en-US" altLang="zh-CN">
                <a:sym typeface="Symbol" panose="05050102010706020507" pitchFamily="18" charset="2"/>
              </a:rPr>
              <a:t>  {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en-US" altLang="zh-CN">
                <a:sym typeface="Symbol" panose="05050102010706020507" pitchFamily="18" charset="2"/>
              </a:rPr>
              <a:t>, a, aa, aaa, … }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915BAE1-BC8E-4A0E-BB32-0C6D00AE89B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51040" y="1843560"/>
              <a:ext cx="5677920" cy="19321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915BAE1-BC8E-4A0E-BB32-0C6D00AE89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41680" y="1834200"/>
                <a:ext cx="5696640" cy="1950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5F8A1C2-BC67-48F9-81D4-542DB0462C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2939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8A1E293-71FD-4B24-872C-B09B0BF7E6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3.3 </a:t>
            </a:r>
            <a:r>
              <a:rPr lang="zh-CN" altLang="en-US"/>
              <a:t>（续）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6CA1C7A5-4851-4611-94A7-DB37DF6282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81600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AutoNum type="arabicPeriod" startAt="4"/>
            </a:pPr>
            <a:r>
              <a:rPr kumimoji="0" lang="en-US" altLang="zh-CN">
                <a:sym typeface="Symbol" panose="05050102010706020507" pitchFamily="18" charset="2"/>
              </a:rPr>
              <a:t>(a | b)</a:t>
            </a:r>
            <a:r>
              <a:rPr kumimoji="0" lang="en-US" altLang="zh-CN" baseline="30000">
                <a:sym typeface="Symbol" panose="05050102010706020507" pitchFamily="18" charset="2"/>
              </a:rPr>
              <a:t>*</a:t>
            </a:r>
            <a:r>
              <a:rPr kumimoji="0" lang="en-US" altLang="zh-CN">
                <a:sym typeface="Symbol" panose="05050102010706020507" pitchFamily="18" charset="2"/>
              </a:rPr>
              <a:t> = { </a:t>
            </a:r>
            <a:r>
              <a:rPr kumimoji="0" lang="zh-CN" altLang="en-US">
                <a:sym typeface="Symbol" panose="05050102010706020507" pitchFamily="18" charset="2"/>
              </a:rPr>
              <a:t>所有由</a:t>
            </a:r>
            <a:r>
              <a:rPr kumimoji="0" lang="en-US" altLang="zh-CN">
                <a:sym typeface="Symbol" panose="05050102010706020507" pitchFamily="18" charset="2"/>
              </a:rPr>
              <a:t>a</a:t>
            </a:r>
            <a:r>
              <a:rPr kumimoji="0" lang="zh-CN" altLang="en-US">
                <a:sym typeface="Symbol" panose="05050102010706020507" pitchFamily="18" charset="2"/>
              </a:rPr>
              <a:t>、</a:t>
            </a:r>
            <a:r>
              <a:rPr kumimoji="0" lang="en-US" altLang="zh-CN">
                <a:sym typeface="Symbol" panose="05050102010706020507" pitchFamily="18" charset="2"/>
              </a:rPr>
              <a:t>b</a:t>
            </a:r>
            <a:r>
              <a:rPr kumimoji="0" lang="zh-CN" altLang="en-US">
                <a:sym typeface="Symbol" panose="05050102010706020507" pitchFamily="18" charset="2"/>
              </a:rPr>
              <a:t>组成的符号串 </a:t>
            </a:r>
            <a:r>
              <a:rPr kumimoji="0" lang="en-US" altLang="zh-CN">
                <a:sym typeface="Symbol" panose="05050102010706020507" pitchFamily="18" charset="2"/>
              </a:rPr>
              <a:t>}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 startAt="4"/>
            </a:pPr>
            <a:r>
              <a:rPr kumimoji="0" lang="en-US" altLang="zh-CN">
                <a:sym typeface="Symbol" panose="05050102010706020507" pitchFamily="18" charset="2"/>
              </a:rPr>
              <a:t>a | a</a:t>
            </a:r>
            <a:r>
              <a:rPr kumimoji="0" lang="en-US" altLang="zh-CN" baseline="30000">
                <a:sym typeface="Symbol" panose="05050102010706020507" pitchFamily="18" charset="2"/>
              </a:rPr>
              <a:t>*</a:t>
            </a:r>
            <a:r>
              <a:rPr kumimoji="0" lang="en-US" altLang="zh-CN">
                <a:sym typeface="Symbol" panose="05050102010706020507" pitchFamily="18" charset="2"/>
              </a:rPr>
              <a:t>b = { a, </a:t>
            </a:r>
            <a:r>
              <a:rPr kumimoji="0" lang="zh-CN" altLang="en-US">
                <a:sym typeface="Symbol" panose="05050102010706020507" pitchFamily="18" charset="2"/>
              </a:rPr>
              <a:t>所有以若干个</a:t>
            </a:r>
            <a:r>
              <a:rPr kumimoji="0" lang="en-US" altLang="zh-CN">
                <a:sym typeface="Symbol" panose="05050102010706020507" pitchFamily="18" charset="2"/>
              </a:rPr>
              <a:t>a</a:t>
            </a:r>
            <a:r>
              <a:rPr kumimoji="0" lang="zh-CN" altLang="en-US">
                <a:sym typeface="Symbol" panose="05050102010706020507" pitchFamily="18" charset="2"/>
              </a:rPr>
              <a:t>开头，后跟一个</a:t>
            </a:r>
            <a:r>
              <a:rPr kumimoji="0" lang="en-US" altLang="zh-CN">
                <a:sym typeface="Symbol" panose="05050102010706020507" pitchFamily="18" charset="2"/>
              </a:rPr>
              <a:t>b</a:t>
            </a:r>
            <a:r>
              <a:rPr kumimoji="0" lang="zh-CN" altLang="en-US">
                <a:sym typeface="Symbol" panose="05050102010706020507" pitchFamily="18" charset="2"/>
              </a:rPr>
              <a:t>的符号串 </a:t>
            </a:r>
            <a:r>
              <a:rPr kumimoji="0" lang="en-US" altLang="zh-CN">
                <a:sym typeface="Symbol" panose="05050102010706020507" pitchFamily="18" charset="2"/>
              </a:rPr>
              <a:t>}</a:t>
            </a:r>
          </a:p>
          <a:p>
            <a:pPr marL="609600" indent="-609600" eaLnBrk="1" hangingPunct="1"/>
            <a:r>
              <a:rPr kumimoji="0" lang="zh-CN" altLang="en-US">
                <a:sym typeface="Symbol" panose="05050102010706020507" pitchFamily="18" charset="2"/>
              </a:rPr>
              <a:t>正规式</a:t>
            </a:r>
            <a:r>
              <a:rPr kumimoji="0" lang="zh-CN" altLang="en-US">
                <a:solidFill>
                  <a:srgbClr val="3333CC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等价</a:t>
            </a:r>
            <a:r>
              <a:rPr kumimoji="0" lang="zh-CN" altLang="en-US">
                <a:sym typeface="Symbol" panose="05050102010706020507" pitchFamily="18" charset="2"/>
              </a:rPr>
              <a:t>（</a:t>
            </a:r>
            <a:r>
              <a:rPr kumimoji="0" lang="en-US" altLang="zh-CN">
                <a:solidFill>
                  <a:srgbClr val="FF3300"/>
                </a:solidFill>
                <a:sym typeface="Symbol" panose="05050102010706020507" pitchFamily="18" charset="2"/>
              </a:rPr>
              <a:t>equivalent</a:t>
            </a:r>
            <a:r>
              <a:rPr kumimoji="0" lang="zh-CN" altLang="en-US">
                <a:sym typeface="Symbol" panose="05050102010706020507" pitchFamily="18" charset="2"/>
              </a:rPr>
              <a:t>）：</a:t>
            </a:r>
            <a:r>
              <a:rPr kumimoji="0" lang="en-US" altLang="zh-CN">
                <a:sym typeface="Symbol" panose="05050102010706020507" pitchFamily="18" charset="2"/>
              </a:rPr>
              <a:t>r = s</a:t>
            </a:r>
            <a:r>
              <a:rPr kumimoji="0" lang="en-US" altLang="zh-CN">
                <a:sym typeface="Wingdings" panose="05000000000000000000" pitchFamily="2" charset="2"/>
              </a:rPr>
              <a:t></a:t>
            </a:r>
            <a:br>
              <a:rPr kumimoji="0" lang="en-US" altLang="zh-CN">
                <a:sym typeface="Wingdings" panose="05000000000000000000" pitchFamily="2" charset="2"/>
              </a:rPr>
            </a:br>
            <a:r>
              <a:rPr kumimoji="0" lang="zh-CN" altLang="en-US">
                <a:sym typeface="Wingdings" panose="05000000000000000000" pitchFamily="2" charset="2"/>
              </a:rPr>
              <a:t>表示的语言相同，</a:t>
            </a:r>
            <a:r>
              <a:rPr kumimoji="0" lang="en-US" altLang="zh-CN">
                <a:sym typeface="Wingdings" panose="05000000000000000000" pitchFamily="2" charset="2"/>
              </a:rPr>
              <a:t>L(r) = L(s)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C4F60BE-EAD7-483F-8E7C-34E5363B01E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77680" y="1877760"/>
              <a:ext cx="5978880" cy="2379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C4F60BE-EAD7-483F-8E7C-34E5363B01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8320" y="1868400"/>
                <a:ext cx="5997600" cy="2397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08C15F2-F8D5-4657-8C7D-706DA4866E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613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812F7C4C-DD49-4C7B-A449-E62FD448DB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正规式运算的特性</a:t>
            </a:r>
          </a:p>
        </p:txBody>
      </p:sp>
      <p:grpSp>
        <p:nvGrpSpPr>
          <p:cNvPr id="22531" name="Group 32">
            <a:extLst>
              <a:ext uri="{FF2B5EF4-FFF2-40B4-BE49-F238E27FC236}">
                <a16:creationId xmlns:a16="http://schemas.microsoft.com/office/drawing/2014/main" id="{FADE657C-374D-4A2F-8C13-EC9B7F6B5EFC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1371600"/>
            <a:ext cx="7696200" cy="4078288"/>
            <a:chOff x="624" y="768"/>
            <a:chExt cx="4848" cy="2811"/>
          </a:xfrm>
        </p:grpSpPr>
        <p:sp>
          <p:nvSpPr>
            <p:cNvPr id="22532" name="Line 5">
              <a:extLst>
                <a:ext uri="{FF2B5EF4-FFF2-40B4-BE49-F238E27FC236}">
                  <a16:creationId xmlns:a16="http://schemas.microsoft.com/office/drawing/2014/main" id="{D167AC13-1C92-4CBB-8222-8EC6D2C093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768"/>
              <a:ext cx="479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33" name="Line 6">
              <a:extLst>
                <a:ext uri="{FF2B5EF4-FFF2-40B4-BE49-F238E27FC236}">
                  <a16:creationId xmlns:a16="http://schemas.microsoft.com/office/drawing/2014/main" id="{B34CE05D-C5E9-4665-93A7-EE1BF9D141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825"/>
              <a:ext cx="479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34" name="Line 7">
              <a:extLst>
                <a:ext uri="{FF2B5EF4-FFF2-40B4-BE49-F238E27FC236}">
                  <a16:creationId xmlns:a16="http://schemas.microsoft.com/office/drawing/2014/main" id="{145CC1B7-DCB0-4236-BEC3-4B4151B9C6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2448"/>
              <a:ext cx="479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35" name="Line 8">
              <a:extLst>
                <a:ext uri="{FF2B5EF4-FFF2-40B4-BE49-F238E27FC236}">
                  <a16:creationId xmlns:a16="http://schemas.microsoft.com/office/drawing/2014/main" id="{4B2BF215-97C4-401E-AE16-7BAA2AFBE3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2976"/>
              <a:ext cx="479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36" name="Line 9">
              <a:extLst>
                <a:ext uri="{FF2B5EF4-FFF2-40B4-BE49-F238E27FC236}">
                  <a16:creationId xmlns:a16="http://schemas.microsoft.com/office/drawing/2014/main" id="{2DD623F8-C83B-40FA-9C35-6190F9D1E2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3552"/>
              <a:ext cx="479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37" name="Line 10">
              <a:extLst>
                <a:ext uri="{FF2B5EF4-FFF2-40B4-BE49-F238E27FC236}">
                  <a16:creationId xmlns:a16="http://schemas.microsoft.com/office/drawing/2014/main" id="{5713884F-7BC5-42AC-9DC6-5528909036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3264"/>
              <a:ext cx="479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38" name="Line 11">
              <a:extLst>
                <a:ext uri="{FF2B5EF4-FFF2-40B4-BE49-F238E27FC236}">
                  <a16:creationId xmlns:a16="http://schemas.microsoft.com/office/drawing/2014/main" id="{F2219641-903F-4D92-82D2-AFA8FE16DC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1920"/>
              <a:ext cx="479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39" name="Line 12">
              <a:extLst>
                <a:ext uri="{FF2B5EF4-FFF2-40B4-BE49-F238E27FC236}">
                  <a16:creationId xmlns:a16="http://schemas.microsoft.com/office/drawing/2014/main" id="{33508B2C-5191-4DC1-94FE-5010C5ADFC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1680"/>
              <a:ext cx="479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0" name="Line 13">
              <a:extLst>
                <a:ext uri="{FF2B5EF4-FFF2-40B4-BE49-F238E27FC236}">
                  <a16:creationId xmlns:a16="http://schemas.microsoft.com/office/drawing/2014/main" id="{639AEC97-E600-4343-8F45-990A151FC0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1392"/>
              <a:ext cx="479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1" name="Line 14">
              <a:extLst>
                <a:ext uri="{FF2B5EF4-FFF2-40B4-BE49-F238E27FC236}">
                  <a16:creationId xmlns:a16="http://schemas.microsoft.com/office/drawing/2014/main" id="{32E5A171-BB2D-42C4-9522-A39174D001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1104"/>
              <a:ext cx="479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2" name="Text Box 15">
              <a:extLst>
                <a:ext uri="{FF2B5EF4-FFF2-40B4-BE49-F238E27FC236}">
                  <a16:creationId xmlns:a16="http://schemas.microsoft.com/office/drawing/2014/main" id="{22CBE50A-0AED-4632-8F7C-6FF1A7C8A5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825"/>
              <a:ext cx="1774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zh-CN" altLang="en-US" sz="2400"/>
                <a:t>公理</a:t>
              </a:r>
            </a:p>
          </p:txBody>
        </p:sp>
        <p:sp>
          <p:nvSpPr>
            <p:cNvPr id="22543" name="Line 16">
              <a:extLst>
                <a:ext uri="{FF2B5EF4-FFF2-40B4-BE49-F238E27FC236}">
                  <a16:creationId xmlns:a16="http://schemas.microsoft.com/office/drawing/2014/main" id="{A258C69E-10FE-4FCC-BD06-760F9C1704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06" y="825"/>
              <a:ext cx="0" cy="27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4" name="Text Box 17">
              <a:extLst>
                <a:ext uri="{FF2B5EF4-FFF2-40B4-BE49-F238E27FC236}">
                  <a16:creationId xmlns:a16="http://schemas.microsoft.com/office/drawing/2014/main" id="{08C06111-73D9-4C85-BDC9-C009B1AE30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6" y="825"/>
              <a:ext cx="2915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zh-CN" altLang="en-US" sz="2400"/>
                <a:t>描述</a:t>
              </a:r>
            </a:p>
          </p:txBody>
        </p:sp>
        <p:sp>
          <p:nvSpPr>
            <p:cNvPr id="22545" name="Text Box 18">
              <a:extLst>
                <a:ext uri="{FF2B5EF4-FFF2-40B4-BE49-F238E27FC236}">
                  <a16:creationId xmlns:a16="http://schemas.microsoft.com/office/drawing/2014/main" id="{7EB7BCA5-A743-4D28-99B0-B62A402DB1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1097"/>
              <a:ext cx="1774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r | s = s | r</a:t>
              </a:r>
            </a:p>
          </p:txBody>
        </p:sp>
        <p:sp>
          <p:nvSpPr>
            <p:cNvPr id="22546" name="Text Box 19">
              <a:extLst>
                <a:ext uri="{FF2B5EF4-FFF2-40B4-BE49-F238E27FC236}">
                  <a16:creationId xmlns:a16="http://schemas.microsoft.com/office/drawing/2014/main" id="{B462D511-6B81-4095-86A1-B573804242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1368"/>
              <a:ext cx="1920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r | (s | t) =  (r | s) | t</a:t>
              </a:r>
            </a:p>
          </p:txBody>
        </p:sp>
        <p:sp>
          <p:nvSpPr>
            <p:cNvPr id="22547" name="Text Box 20">
              <a:extLst>
                <a:ext uri="{FF2B5EF4-FFF2-40B4-BE49-F238E27FC236}">
                  <a16:creationId xmlns:a16="http://schemas.microsoft.com/office/drawing/2014/main" id="{C1213A42-8E1D-4588-9F02-F26CB67A5C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1640"/>
              <a:ext cx="1774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(r  s) t =  r (s t)</a:t>
              </a:r>
            </a:p>
          </p:txBody>
        </p:sp>
        <p:sp>
          <p:nvSpPr>
            <p:cNvPr id="22548" name="Text Box 21">
              <a:extLst>
                <a:ext uri="{FF2B5EF4-FFF2-40B4-BE49-F238E27FC236}">
                  <a16:creationId xmlns:a16="http://schemas.microsoft.com/office/drawing/2014/main" id="{F65642BC-CAF1-4AAE-8034-A13260C613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2454"/>
              <a:ext cx="1774" cy="5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 b="0">
                  <a:latin typeface="Symbol" panose="05050102010706020507" pitchFamily="18" charset="2"/>
                  <a:sym typeface="Symbol" panose="05050102010706020507" pitchFamily="18" charset="2"/>
                </a:rPr>
                <a:t>e</a:t>
              </a:r>
              <a:r>
                <a:rPr kumimoji="0" lang="en-US" altLang="zh-CN" sz="2400">
                  <a:sym typeface="Symbol" panose="05050102010706020507" pitchFamily="18" charset="2"/>
                </a:rPr>
                <a:t> </a:t>
              </a:r>
              <a:r>
                <a:rPr kumimoji="0" lang="en-US" altLang="zh-CN" sz="2400"/>
                <a:t>r = r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r </a:t>
              </a:r>
              <a:r>
                <a:rPr kumimoji="0" lang="en-US" altLang="zh-CN" sz="2400" b="0">
                  <a:latin typeface="Symbol" panose="05050102010706020507" pitchFamily="18" charset="2"/>
                  <a:sym typeface="Symbol" panose="05050102010706020507" pitchFamily="18" charset="2"/>
                </a:rPr>
                <a:t>e</a:t>
              </a:r>
              <a:r>
                <a:rPr kumimoji="0" lang="en-US" altLang="zh-CN" sz="2400"/>
                <a:t> = r</a:t>
              </a:r>
            </a:p>
          </p:txBody>
        </p:sp>
        <p:sp>
          <p:nvSpPr>
            <p:cNvPr id="22549" name="Text Box 22">
              <a:extLst>
                <a:ext uri="{FF2B5EF4-FFF2-40B4-BE49-F238E27FC236}">
                  <a16:creationId xmlns:a16="http://schemas.microsoft.com/office/drawing/2014/main" id="{15DE9782-06FB-400E-99F7-168F2EFFB4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2943"/>
              <a:ext cx="1774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r* = ( r | </a:t>
              </a:r>
              <a:r>
                <a:rPr kumimoji="0" lang="en-US" altLang="zh-CN" sz="2400" b="0">
                  <a:latin typeface="Symbol" panose="05050102010706020507" pitchFamily="18" charset="2"/>
                  <a:sym typeface="Symbol" panose="05050102010706020507" pitchFamily="18" charset="2"/>
                </a:rPr>
                <a:t>e</a:t>
              </a:r>
              <a:r>
                <a:rPr kumimoji="0" lang="en-US" altLang="zh-CN" sz="2400">
                  <a:sym typeface="Symbol" panose="05050102010706020507" pitchFamily="18" charset="2"/>
                </a:rPr>
                <a:t> )*</a:t>
              </a:r>
            </a:p>
          </p:txBody>
        </p:sp>
        <p:sp>
          <p:nvSpPr>
            <p:cNvPr id="22550" name="Text Box 23">
              <a:extLst>
                <a:ext uri="{FF2B5EF4-FFF2-40B4-BE49-F238E27FC236}">
                  <a16:creationId xmlns:a16="http://schemas.microsoft.com/office/drawing/2014/main" id="{83A0CDAE-8036-4C8B-A594-A4063D1DD9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1913"/>
              <a:ext cx="1774" cy="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r ( s | t ) = r s | r t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( s | t ) r = s r | t r</a:t>
              </a:r>
            </a:p>
          </p:txBody>
        </p:sp>
        <p:sp>
          <p:nvSpPr>
            <p:cNvPr id="22551" name="Text Box 24">
              <a:extLst>
                <a:ext uri="{FF2B5EF4-FFF2-40B4-BE49-F238E27FC236}">
                  <a16:creationId xmlns:a16="http://schemas.microsoft.com/office/drawing/2014/main" id="{B93DB3D1-9066-4E73-A638-985BC44AA0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5" y="3264"/>
              <a:ext cx="1773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r** = r*</a:t>
              </a:r>
            </a:p>
          </p:txBody>
        </p:sp>
        <p:sp>
          <p:nvSpPr>
            <p:cNvPr id="22552" name="Text Box 25">
              <a:extLst>
                <a:ext uri="{FF2B5EF4-FFF2-40B4-BE49-F238E27FC236}">
                  <a16:creationId xmlns:a16="http://schemas.microsoft.com/office/drawing/2014/main" id="{3E16918A-DD8F-491A-A05A-B2F04A0BE8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9" y="1097"/>
              <a:ext cx="2732" cy="3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| </a:t>
              </a:r>
              <a:r>
                <a:rPr kumimoji="0" lang="zh-CN" altLang="en-US" sz="2400"/>
                <a:t>满足</a:t>
              </a:r>
              <a:r>
                <a:rPr kumimoji="0" lang="zh-CN" altLang="en-US" sz="2400">
                  <a:solidFill>
                    <a:srgbClr val="3333CC"/>
                  </a:solidFill>
                  <a:ea typeface="黑体" panose="02010609060101010101" pitchFamily="49" charset="-122"/>
                </a:rPr>
                <a:t>交换率</a:t>
              </a:r>
            </a:p>
          </p:txBody>
        </p:sp>
        <p:sp>
          <p:nvSpPr>
            <p:cNvPr id="22553" name="Text Box 26">
              <a:extLst>
                <a:ext uri="{FF2B5EF4-FFF2-40B4-BE49-F238E27FC236}">
                  <a16:creationId xmlns:a16="http://schemas.microsoft.com/office/drawing/2014/main" id="{160BD1DC-48FE-46B2-9741-CB8175F4F5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9" y="1368"/>
              <a:ext cx="2732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| </a:t>
              </a:r>
              <a:r>
                <a:rPr kumimoji="0" lang="zh-CN" altLang="en-US" sz="2400"/>
                <a:t>满足</a:t>
              </a:r>
              <a:r>
                <a:rPr kumimoji="0" lang="zh-CN" altLang="en-US" sz="2400">
                  <a:solidFill>
                    <a:srgbClr val="3333CC"/>
                  </a:solidFill>
                  <a:ea typeface="黑体" panose="02010609060101010101" pitchFamily="49" charset="-122"/>
                </a:rPr>
                <a:t>结合率</a:t>
              </a:r>
            </a:p>
          </p:txBody>
        </p:sp>
        <p:sp>
          <p:nvSpPr>
            <p:cNvPr id="22554" name="Text Box 27">
              <a:extLst>
                <a:ext uri="{FF2B5EF4-FFF2-40B4-BE49-F238E27FC236}">
                  <a16:creationId xmlns:a16="http://schemas.microsoft.com/office/drawing/2014/main" id="{912FF577-EDBC-417A-A7A6-8351B9F06F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9" y="1640"/>
              <a:ext cx="2732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zh-CN" altLang="en-US" sz="2400"/>
                <a:t>连接满足</a:t>
              </a:r>
              <a:r>
                <a:rPr kumimoji="0" lang="zh-CN" altLang="en-US" sz="2400">
                  <a:solidFill>
                    <a:srgbClr val="3333CC"/>
                  </a:solidFill>
                  <a:ea typeface="黑体" panose="02010609060101010101" pitchFamily="49" charset="-122"/>
                </a:rPr>
                <a:t>结合率</a:t>
              </a:r>
            </a:p>
          </p:txBody>
        </p:sp>
        <p:sp>
          <p:nvSpPr>
            <p:cNvPr id="22555" name="Text Box 28">
              <a:extLst>
                <a:ext uri="{FF2B5EF4-FFF2-40B4-BE49-F238E27FC236}">
                  <a16:creationId xmlns:a16="http://schemas.microsoft.com/office/drawing/2014/main" id="{F0552331-3ABF-4F21-9186-84450FE61C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8" y="2017"/>
              <a:ext cx="2784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zh-CN" altLang="en-US" sz="2400"/>
                <a:t>连接和 </a:t>
              </a:r>
              <a:r>
                <a:rPr kumimoji="0" lang="en-US" altLang="zh-CN" sz="2400"/>
                <a:t>| </a:t>
              </a:r>
              <a:r>
                <a:rPr kumimoji="0" lang="zh-CN" altLang="en-US" sz="2400"/>
                <a:t>满足</a:t>
              </a:r>
              <a:r>
                <a:rPr kumimoji="0" lang="zh-CN" altLang="en-US" sz="2400">
                  <a:solidFill>
                    <a:srgbClr val="3333CC"/>
                  </a:solidFill>
                  <a:ea typeface="黑体" panose="02010609060101010101" pitchFamily="49" charset="-122"/>
                </a:rPr>
                <a:t>分配率</a:t>
              </a:r>
            </a:p>
          </p:txBody>
        </p:sp>
        <p:sp>
          <p:nvSpPr>
            <p:cNvPr id="22556" name="Text Box 29">
              <a:extLst>
                <a:ext uri="{FF2B5EF4-FFF2-40B4-BE49-F238E27FC236}">
                  <a16:creationId xmlns:a16="http://schemas.microsoft.com/office/drawing/2014/main" id="{4854D7D3-62CB-4CF1-9FB1-394D91CA11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0" y="2943"/>
              <a:ext cx="2732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* </a:t>
              </a:r>
              <a:r>
                <a:rPr kumimoji="0" lang="zh-CN" altLang="en-US" sz="2400"/>
                <a:t>和</a:t>
              </a:r>
              <a:r>
                <a:rPr kumimoji="0" lang="en-US" altLang="zh-CN" sz="2400" b="0">
                  <a:latin typeface="Symbol" panose="05050102010706020507" pitchFamily="18" charset="2"/>
                  <a:sym typeface="Symbol" panose="05050102010706020507" pitchFamily="18" charset="2"/>
                </a:rPr>
                <a:t>e</a:t>
              </a:r>
              <a:r>
                <a:rPr kumimoji="0" lang="zh-CN" altLang="en-US" sz="2400">
                  <a:sym typeface="Symbol" panose="05050102010706020507" pitchFamily="18" charset="2"/>
                </a:rPr>
                <a:t>间的关系</a:t>
              </a:r>
            </a:p>
          </p:txBody>
        </p:sp>
        <p:sp>
          <p:nvSpPr>
            <p:cNvPr id="22557" name="Text Box 30">
              <a:extLst>
                <a:ext uri="{FF2B5EF4-FFF2-40B4-BE49-F238E27FC236}">
                  <a16:creationId xmlns:a16="http://schemas.microsoft.com/office/drawing/2014/main" id="{01A4652C-2933-4C8A-A519-B906C4ED51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1" y="2544"/>
              <a:ext cx="2761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 b="0">
                  <a:latin typeface="Symbol" panose="05050102010706020507" pitchFamily="18" charset="2"/>
                  <a:sym typeface="Symbol" panose="05050102010706020507" pitchFamily="18" charset="2"/>
                </a:rPr>
                <a:t>e</a:t>
              </a:r>
              <a:r>
                <a:rPr kumimoji="0" lang="zh-CN" altLang="en-US" sz="2400">
                  <a:sym typeface="Symbol" panose="05050102010706020507" pitchFamily="18" charset="2"/>
                </a:rPr>
                <a:t>是连接运算的</a:t>
              </a:r>
              <a:r>
                <a:rPr kumimoji="0" lang="zh-CN" altLang="en-US" sz="2400">
                  <a:solidFill>
                    <a:srgbClr val="3333CC"/>
                  </a:solidFill>
                  <a:ea typeface="黑体" panose="02010609060101010101" pitchFamily="49" charset="-122"/>
                  <a:sym typeface="Symbol" panose="05050102010706020507" pitchFamily="18" charset="2"/>
                </a:rPr>
                <a:t>单位元</a:t>
              </a:r>
            </a:p>
          </p:txBody>
        </p:sp>
        <p:sp>
          <p:nvSpPr>
            <p:cNvPr id="22558" name="Text Box 31">
              <a:extLst>
                <a:ext uri="{FF2B5EF4-FFF2-40B4-BE49-F238E27FC236}">
                  <a16:creationId xmlns:a16="http://schemas.microsoft.com/office/drawing/2014/main" id="{4546B14A-A71D-417E-8FFF-080CD9BD96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36" y="3263"/>
              <a:ext cx="2732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* </a:t>
              </a:r>
              <a:r>
                <a:rPr kumimoji="0" lang="zh-CN" altLang="en-US" sz="2400"/>
                <a:t>是</a:t>
              </a:r>
              <a:r>
                <a:rPr kumimoji="0" lang="zh-CN" altLang="en-US" sz="2400">
                  <a:solidFill>
                    <a:srgbClr val="3333CC"/>
                  </a:solidFill>
                  <a:ea typeface="黑体" panose="02010609060101010101" pitchFamily="49" charset="-122"/>
                </a:rPr>
                <a:t>幂等</a:t>
              </a:r>
              <a:r>
                <a:rPr kumimoji="0" lang="zh-CN" altLang="en-US" sz="2400"/>
                <a:t>的</a:t>
              </a:r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64B9E3E-6BCB-459D-B445-29F829E4559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60720" y="1941840"/>
              <a:ext cx="3219120" cy="11602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64B9E3E-6BCB-459D-B445-29F829E455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51360" y="1932480"/>
                <a:ext cx="3237840" cy="1179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FD27631-DA88-4AD7-A5E4-46D66785A1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8479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2ECB653C-7932-4964-937C-F6B5968BAA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3.3.4  </a:t>
            </a:r>
            <a:r>
              <a:rPr lang="zh-CN" altLang="en-US"/>
              <a:t>正规定义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7DC214FC-B82E-43B4-B84C-0B4E3CEA7FE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为正规式指定名字</a:t>
            </a:r>
          </a:p>
          <a:p>
            <a:pPr lvl="2" eaLnBrk="1" hangingPunct="1">
              <a:buFont typeface="Wingdings" panose="05000000000000000000" pitchFamily="2" charset="2"/>
              <a:buNone/>
            </a:pPr>
            <a:r>
              <a:rPr kumimoji="0" lang="en-US" altLang="zh-CN" sz="2800" i="1"/>
              <a:t>d</a:t>
            </a:r>
            <a:r>
              <a:rPr kumimoji="0" lang="en-US" altLang="zh-CN" sz="2800" i="1" baseline="-25000"/>
              <a:t>1</a:t>
            </a:r>
            <a:r>
              <a:rPr kumimoji="0" lang="en-US" altLang="zh-CN" sz="2800"/>
              <a:t> </a:t>
            </a:r>
            <a:r>
              <a:rPr kumimoji="0" lang="en-US" altLang="zh-CN" sz="2800">
                <a:sym typeface="Symbol" panose="05050102010706020507" pitchFamily="18" charset="2"/>
              </a:rPr>
              <a:t></a:t>
            </a:r>
            <a:r>
              <a:rPr kumimoji="0" lang="en-US" altLang="zh-CN" sz="2800"/>
              <a:t> </a:t>
            </a:r>
            <a:r>
              <a:rPr kumimoji="0" lang="en-US" altLang="zh-CN" sz="2800" i="1">
                <a:sym typeface="Math1" pitchFamily="2" charset="2"/>
              </a:rPr>
              <a:t>r</a:t>
            </a:r>
            <a:r>
              <a:rPr kumimoji="0" lang="en-US" altLang="zh-CN" sz="2800" i="1" baseline="-25000">
                <a:sym typeface="Math1" pitchFamily="2" charset="2"/>
              </a:rPr>
              <a:t>1</a:t>
            </a:r>
            <a:endParaRPr kumimoji="0" lang="en-US" altLang="zh-CN" sz="2800" i="1">
              <a:sym typeface="Math1" pitchFamily="2" charset="2"/>
            </a:endParaRPr>
          </a:p>
          <a:p>
            <a:pPr lvl="2" eaLnBrk="1" hangingPunct="1">
              <a:buFont typeface="Wingdings" panose="05000000000000000000" pitchFamily="2" charset="2"/>
              <a:buNone/>
            </a:pPr>
            <a:r>
              <a:rPr kumimoji="0" lang="en-US" altLang="zh-CN" sz="2800" i="1"/>
              <a:t>d</a:t>
            </a:r>
            <a:r>
              <a:rPr kumimoji="0" lang="en-US" altLang="zh-CN" sz="2800" i="1" baseline="-25000"/>
              <a:t>2</a:t>
            </a:r>
            <a:r>
              <a:rPr kumimoji="0" lang="en-US" altLang="zh-CN" sz="2800"/>
              <a:t> </a:t>
            </a:r>
            <a:r>
              <a:rPr kumimoji="0" lang="en-US" altLang="zh-CN" sz="2800">
                <a:sym typeface="Symbol" panose="05050102010706020507" pitchFamily="18" charset="2"/>
              </a:rPr>
              <a:t></a:t>
            </a:r>
            <a:r>
              <a:rPr kumimoji="0" lang="en-US" altLang="zh-CN" sz="2800"/>
              <a:t> </a:t>
            </a:r>
            <a:r>
              <a:rPr kumimoji="0" lang="en-US" altLang="zh-CN" sz="2800" i="1">
                <a:sym typeface="Math1" pitchFamily="2" charset="2"/>
              </a:rPr>
              <a:t>r</a:t>
            </a:r>
            <a:r>
              <a:rPr kumimoji="0" lang="en-US" altLang="zh-CN" sz="2800" i="1" baseline="-25000">
                <a:sym typeface="Math1" pitchFamily="2" charset="2"/>
              </a:rPr>
              <a:t>2</a:t>
            </a:r>
            <a:endParaRPr kumimoji="0" lang="en-US" altLang="zh-CN" sz="2800" i="1">
              <a:sym typeface="Math1" pitchFamily="2" charset="2"/>
            </a:endParaRPr>
          </a:p>
          <a:p>
            <a:pPr lvl="2" eaLnBrk="1" hangingPunct="1">
              <a:buFont typeface="Wingdings" panose="05000000000000000000" pitchFamily="2" charset="2"/>
              <a:buNone/>
            </a:pPr>
            <a:r>
              <a:rPr kumimoji="0" lang="en-US" altLang="zh-CN" sz="2800" i="1">
                <a:sym typeface="Math1" pitchFamily="2" charset="2"/>
              </a:rPr>
              <a:t>…</a:t>
            </a:r>
          </a:p>
          <a:p>
            <a:pPr lvl="2" eaLnBrk="1" hangingPunct="1">
              <a:buFont typeface="Wingdings" panose="05000000000000000000" pitchFamily="2" charset="2"/>
              <a:buNone/>
            </a:pPr>
            <a:r>
              <a:rPr kumimoji="0" lang="en-US" altLang="zh-CN" sz="2800" i="1"/>
              <a:t>d</a:t>
            </a:r>
            <a:r>
              <a:rPr kumimoji="0" lang="en-US" altLang="zh-CN" sz="2800" i="1" baseline="-25000"/>
              <a:t>n</a:t>
            </a:r>
            <a:r>
              <a:rPr kumimoji="0" lang="en-US" altLang="zh-CN" sz="2800"/>
              <a:t> </a:t>
            </a:r>
            <a:r>
              <a:rPr kumimoji="0" lang="en-US" altLang="zh-CN" sz="2800">
                <a:sym typeface="Symbol" panose="05050102010706020507" pitchFamily="18" charset="2"/>
              </a:rPr>
              <a:t></a:t>
            </a:r>
            <a:r>
              <a:rPr kumimoji="0" lang="en-US" altLang="zh-CN" sz="2800"/>
              <a:t> </a:t>
            </a:r>
            <a:r>
              <a:rPr kumimoji="0" lang="en-US" altLang="zh-CN" sz="2800" i="1">
                <a:sym typeface="Math1" pitchFamily="2" charset="2"/>
              </a:rPr>
              <a:t>r</a:t>
            </a:r>
            <a:r>
              <a:rPr kumimoji="0" lang="en-US" altLang="zh-CN" sz="2800" i="1" baseline="-25000">
                <a:sym typeface="Math1" pitchFamily="2" charset="2"/>
              </a:rPr>
              <a:t>n</a:t>
            </a:r>
            <a:endParaRPr kumimoji="0" lang="en-US" altLang="zh-CN" sz="2800" i="1">
              <a:sym typeface="Math1" pitchFamily="2" charset="2"/>
            </a:endParaRPr>
          </a:p>
          <a:p>
            <a:pPr eaLnBrk="1" hangingPunct="1"/>
            <a:r>
              <a:rPr kumimoji="0" lang="en-US" altLang="zh-CN" i="1">
                <a:sym typeface="Math1" pitchFamily="2" charset="2"/>
              </a:rPr>
              <a:t>d</a:t>
            </a:r>
            <a:r>
              <a:rPr kumimoji="0" lang="en-US" altLang="zh-CN" i="1" baseline="-25000">
                <a:sym typeface="Math1" pitchFamily="2" charset="2"/>
              </a:rPr>
              <a:t>i</a:t>
            </a:r>
            <a:r>
              <a:rPr kumimoji="0" lang="zh-CN" altLang="en-US">
                <a:sym typeface="Math1" pitchFamily="2" charset="2"/>
              </a:rPr>
              <a:t>是不同的名字，</a:t>
            </a:r>
            <a:r>
              <a:rPr kumimoji="0" lang="en-US" altLang="zh-CN" i="1">
                <a:sym typeface="Math1" pitchFamily="2" charset="2"/>
              </a:rPr>
              <a:t>r</a:t>
            </a:r>
            <a:r>
              <a:rPr kumimoji="0" lang="en-US" altLang="zh-CN" i="1" baseline="-25000">
                <a:sym typeface="Math1" pitchFamily="2" charset="2"/>
              </a:rPr>
              <a:t>i</a:t>
            </a:r>
            <a:r>
              <a:rPr kumimoji="0" lang="zh-CN" altLang="en-US">
                <a:sym typeface="Math1" pitchFamily="2" charset="2"/>
              </a:rPr>
              <a:t>是</a:t>
            </a:r>
            <a:r>
              <a:rPr lang="en-US" altLang="zh-CN">
                <a:sym typeface="Wingdings" panose="05000000000000000000" pitchFamily="2" charset="2"/>
              </a:rPr>
              <a:t>Σ</a:t>
            </a:r>
            <a:r>
              <a:rPr kumimoji="0" lang="en-US" altLang="zh-CN">
                <a:sym typeface="Symbol" panose="05050102010706020507" pitchFamily="18" charset="2"/>
              </a:rPr>
              <a:t>{</a:t>
            </a:r>
            <a:r>
              <a:rPr kumimoji="0" lang="en-US" altLang="zh-CN" i="1">
                <a:sym typeface="Symbol" panose="05050102010706020507" pitchFamily="18" charset="2"/>
              </a:rPr>
              <a:t>d</a:t>
            </a:r>
            <a:r>
              <a:rPr kumimoji="0" lang="en-US" altLang="zh-CN" i="1" baseline="-25000">
                <a:sym typeface="Symbol" panose="05050102010706020507" pitchFamily="18" charset="2"/>
              </a:rPr>
              <a:t>1</a:t>
            </a:r>
            <a:r>
              <a:rPr kumimoji="0" lang="en-US" altLang="zh-CN">
                <a:sym typeface="Symbol" panose="05050102010706020507" pitchFamily="18" charset="2"/>
              </a:rPr>
              <a:t>,</a:t>
            </a:r>
            <a:r>
              <a:rPr kumimoji="0" lang="en-US" altLang="zh-CN" i="1">
                <a:sym typeface="Symbol" panose="05050102010706020507" pitchFamily="18" charset="2"/>
              </a:rPr>
              <a:t> d</a:t>
            </a:r>
            <a:r>
              <a:rPr kumimoji="0" lang="en-US" altLang="zh-CN" i="1" baseline="-25000">
                <a:sym typeface="Symbol" panose="05050102010706020507" pitchFamily="18" charset="2"/>
              </a:rPr>
              <a:t>2</a:t>
            </a:r>
            <a:r>
              <a:rPr kumimoji="0" lang="en-US" altLang="zh-CN">
                <a:sym typeface="Symbol" panose="05050102010706020507" pitchFamily="18" charset="2"/>
              </a:rPr>
              <a:t>,</a:t>
            </a:r>
            <a:r>
              <a:rPr kumimoji="0" lang="en-US" altLang="zh-CN" i="1">
                <a:sym typeface="Symbol" panose="05050102010706020507" pitchFamily="18" charset="2"/>
              </a:rPr>
              <a:t> …</a:t>
            </a:r>
            <a:r>
              <a:rPr kumimoji="0" lang="en-US" altLang="zh-CN">
                <a:sym typeface="Symbol" panose="05050102010706020507" pitchFamily="18" charset="2"/>
              </a:rPr>
              <a:t>,</a:t>
            </a:r>
            <a:r>
              <a:rPr kumimoji="0" lang="en-US" altLang="zh-CN" i="1">
                <a:sym typeface="Symbol" panose="05050102010706020507" pitchFamily="18" charset="2"/>
              </a:rPr>
              <a:t> d</a:t>
            </a:r>
            <a:r>
              <a:rPr kumimoji="0" lang="en-US" altLang="zh-CN" i="1" baseline="-25000">
                <a:sym typeface="Symbol" panose="05050102010706020507" pitchFamily="18" charset="2"/>
              </a:rPr>
              <a:t>i-1</a:t>
            </a:r>
            <a:r>
              <a:rPr kumimoji="0" lang="en-US" altLang="zh-CN">
                <a:sym typeface="Symbol" panose="05050102010706020507" pitchFamily="18" charset="2"/>
              </a:rPr>
              <a:t>} </a:t>
            </a:r>
            <a:r>
              <a:rPr kumimoji="0" lang="zh-CN" altLang="en-US">
                <a:sym typeface="Symbol" panose="05050102010706020507" pitchFamily="18" charset="2"/>
              </a:rPr>
              <a:t>（即基本符号与前面定义的名字）上的正规式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F743206-C4AF-476B-B150-E2958A167CB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04120" y="1936080"/>
              <a:ext cx="6726600" cy="11390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F743206-C4AF-476B-B150-E2958A167C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94760" y="1926720"/>
                <a:ext cx="6745320" cy="1157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6CFA096-CC21-449A-AECD-F5D6AFA8B5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11171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0AA55A8E-7BE7-4ADD-B389-05A1108D62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正规定义例子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44353270-E214-4432-B0A8-F84E4705BF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</p:spPr>
        <p:txBody>
          <a:bodyPr/>
          <a:lstStyle/>
          <a:p>
            <a:pPr eaLnBrk="1" hangingPunct="1"/>
            <a:r>
              <a:rPr lang="zh-CN" altLang="en-US" sz="4000"/>
              <a:t>例</a:t>
            </a:r>
            <a:r>
              <a:rPr lang="en-US" altLang="zh-CN" sz="4000"/>
              <a:t>3.4</a:t>
            </a:r>
            <a:r>
              <a:rPr lang="zh-CN" altLang="en-US" sz="4000"/>
              <a:t>：</a:t>
            </a:r>
            <a:r>
              <a:rPr lang="en-US" altLang="zh-CN" sz="4000"/>
              <a:t>Pascal</a:t>
            </a:r>
            <a:r>
              <a:rPr lang="zh-CN" altLang="en-US" sz="4000"/>
              <a:t>语言标识符</a:t>
            </a:r>
          </a:p>
          <a:p>
            <a:pPr lvl="1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letter  </a:t>
            </a:r>
            <a:r>
              <a:rPr kumimoji="0" lang="en-US" altLang="zh-CN" sz="2400" b="1">
                <a:sym typeface="Symbol" panose="05050102010706020507" pitchFamily="18" charset="2"/>
              </a:rPr>
              <a:t>  A | B | C | … | Z | a | b | … | z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digit   0 | 1 | 2 | … | 9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id   letter (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letter | digit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)*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(A | … | Z | a | … | z)(A | … | Z | a | … | z | 0 | … | 9)*</a:t>
            </a:r>
            <a:endParaRPr lang="en-US" altLang="zh-CN" sz="240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5EE9E1A-08B3-42CA-857F-626ABFB57F4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18000" y="2919600"/>
              <a:ext cx="6987240" cy="1209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5EE9E1A-08B3-42CA-857F-626ABFB57F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8640" y="2910240"/>
                <a:ext cx="7005960" cy="1227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A61A491-DB2D-434A-95EA-B3888D2F0F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4724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9929</TotalTime>
  <Words>920</Words>
  <Application>Microsoft Office PowerPoint</Application>
  <PresentationFormat>全屏显示(4:3)</PresentationFormat>
  <Paragraphs>97</Paragraphs>
  <Slides>14</Slides>
  <Notes>0</Notes>
  <HiddenSlides>0</HiddenSlides>
  <MMClips>13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Math1</vt:lpstr>
      <vt:lpstr>黑体</vt:lpstr>
      <vt:lpstr>宋体</vt:lpstr>
      <vt:lpstr>Symbol</vt:lpstr>
      <vt:lpstr>Tahoma</vt:lpstr>
      <vt:lpstr>Times New Roman</vt:lpstr>
      <vt:lpstr>Wingdings</vt:lpstr>
      <vt:lpstr>Blends</vt:lpstr>
      <vt:lpstr>正则表达式预习要点</vt:lpstr>
      <vt:lpstr>3.3.3正则表达式</vt:lpstr>
      <vt:lpstr>正规式定义规则</vt:lpstr>
      <vt:lpstr>正规式定义规则（续）</vt:lpstr>
      <vt:lpstr>例3.3</vt:lpstr>
      <vt:lpstr>例3.3 （续）</vt:lpstr>
      <vt:lpstr>正规式运算的特性</vt:lpstr>
      <vt:lpstr>3.3.4  正规定义</vt:lpstr>
      <vt:lpstr>正规定义例子</vt:lpstr>
      <vt:lpstr>例3.5：Pascal语言无符号数</vt:lpstr>
      <vt:lpstr>3.3.5  符号简写</vt:lpstr>
      <vt:lpstr>符号简写（续）</vt:lpstr>
      <vt:lpstr>3.3.6  非正规集</vt:lpstr>
      <vt:lpstr>预习作业——正规式设计练习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1333</cp:revision>
  <dcterms:created xsi:type="dcterms:W3CDTF">2003-06-05T11:51:39Z</dcterms:created>
  <dcterms:modified xsi:type="dcterms:W3CDTF">2020-10-08T00:14:53Z</dcterms:modified>
</cp:coreProperties>
</file>

<file path=docProps/thumbnail.jpeg>
</file>